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80" d="100"/>
          <a:sy n="8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E3D2CC-A375-489A-B4DB-50D63AF2631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6B18E08-1F01-4FFF-B3CD-40E65AE02AA6}">
      <dgm:prSet/>
      <dgm:spPr/>
      <dgm:t>
        <a:bodyPr/>
        <a:lstStyle/>
        <a:p>
          <a:pPr rtl="0"/>
          <a:r>
            <a:rPr lang="en-US" dirty="0" smtClean="0"/>
            <a:t>Origins</a:t>
          </a:r>
          <a:endParaRPr lang="en-US" dirty="0"/>
        </a:p>
      </dgm:t>
    </dgm:pt>
    <dgm:pt modelId="{69A699E2-E955-40AA-9BA3-AE84FD19656D}" type="parTrans" cxnId="{F39FF7A6-9B90-43DE-8C30-64047E98F784}">
      <dgm:prSet/>
      <dgm:spPr/>
      <dgm:t>
        <a:bodyPr/>
        <a:lstStyle/>
        <a:p>
          <a:endParaRPr lang="en-US"/>
        </a:p>
      </dgm:t>
    </dgm:pt>
    <dgm:pt modelId="{9D78E149-B57A-450F-A6B1-CD956C11E8FE}" type="sibTrans" cxnId="{F39FF7A6-9B90-43DE-8C30-64047E98F784}">
      <dgm:prSet/>
      <dgm:spPr/>
      <dgm:t>
        <a:bodyPr/>
        <a:lstStyle/>
        <a:p>
          <a:endParaRPr lang="en-US"/>
        </a:p>
      </dgm:t>
    </dgm:pt>
    <dgm:pt modelId="{19D56DA0-5E0D-4301-A7C9-89F40A242AB4}">
      <dgm:prSet/>
      <dgm:spPr/>
      <dgm:t>
        <a:bodyPr/>
        <a:lstStyle/>
        <a:p>
          <a:pPr rtl="0"/>
          <a:r>
            <a:rPr lang="en-US" dirty="0" smtClean="0"/>
            <a:t>British East India Co. founded in 1599</a:t>
          </a:r>
          <a:endParaRPr lang="en-US" dirty="0"/>
        </a:p>
      </dgm:t>
    </dgm:pt>
    <dgm:pt modelId="{B99A24A2-1562-4EAF-916E-90066BF9A475}" type="parTrans" cxnId="{368790FA-E939-4DCE-8A1A-68D0C03FD45A}">
      <dgm:prSet/>
      <dgm:spPr/>
      <dgm:t>
        <a:bodyPr/>
        <a:lstStyle/>
        <a:p>
          <a:endParaRPr lang="en-US"/>
        </a:p>
      </dgm:t>
    </dgm:pt>
    <dgm:pt modelId="{7CD90AA6-69BA-4232-90CC-51D8D318521E}" type="sibTrans" cxnId="{368790FA-E939-4DCE-8A1A-68D0C03FD45A}">
      <dgm:prSet/>
      <dgm:spPr/>
      <dgm:t>
        <a:bodyPr/>
        <a:lstStyle/>
        <a:p>
          <a:endParaRPr lang="en-US"/>
        </a:p>
      </dgm:t>
    </dgm:pt>
    <dgm:pt modelId="{74916E9E-AA23-463C-84D3-CD74EB4F0918}">
      <dgm:prSet/>
      <dgm:spPr/>
      <dgm:t>
        <a:bodyPr/>
        <a:lstStyle/>
        <a:p>
          <a:pPr rtl="0"/>
          <a:r>
            <a:rPr lang="en-US" dirty="0" smtClean="0"/>
            <a:t>Objective was peaceful trade</a:t>
          </a:r>
          <a:endParaRPr lang="en-US" dirty="0"/>
        </a:p>
      </dgm:t>
    </dgm:pt>
    <dgm:pt modelId="{F4499936-18B5-4733-8113-066E9F0442FF}" type="parTrans" cxnId="{F64C3BA1-4E0C-42D5-AD35-271822D8DC1A}">
      <dgm:prSet/>
      <dgm:spPr/>
      <dgm:t>
        <a:bodyPr/>
        <a:lstStyle/>
        <a:p>
          <a:endParaRPr lang="en-US"/>
        </a:p>
      </dgm:t>
    </dgm:pt>
    <dgm:pt modelId="{CC510D35-6A6D-483E-868B-C7193BD59BE9}" type="sibTrans" cxnId="{F64C3BA1-4E0C-42D5-AD35-271822D8DC1A}">
      <dgm:prSet/>
      <dgm:spPr/>
      <dgm:t>
        <a:bodyPr/>
        <a:lstStyle/>
        <a:p>
          <a:endParaRPr lang="en-US"/>
        </a:p>
      </dgm:t>
    </dgm:pt>
    <dgm:pt modelId="{70E199E4-FE51-4B7D-9BC3-35BE271FC847}">
      <dgm:prSet/>
      <dgm:spPr/>
      <dgm:t>
        <a:bodyPr/>
        <a:lstStyle/>
        <a:p>
          <a:pPr rtl="0"/>
          <a:r>
            <a:rPr lang="en-US" dirty="0" smtClean="0"/>
            <a:t>Trade turned to rule</a:t>
          </a:r>
          <a:endParaRPr lang="en-US" dirty="0"/>
        </a:p>
      </dgm:t>
    </dgm:pt>
    <dgm:pt modelId="{3617B110-1674-43EF-9777-CBFF1864C305}" type="parTrans" cxnId="{7535AA03-1D32-4AB1-B6A4-D0F4448D002C}">
      <dgm:prSet/>
      <dgm:spPr/>
      <dgm:t>
        <a:bodyPr/>
        <a:lstStyle/>
        <a:p>
          <a:endParaRPr lang="en-US"/>
        </a:p>
      </dgm:t>
    </dgm:pt>
    <dgm:pt modelId="{6DAF87E7-1131-469A-A092-AEE63C9D2BBA}" type="sibTrans" cxnId="{7535AA03-1D32-4AB1-B6A4-D0F4448D002C}">
      <dgm:prSet/>
      <dgm:spPr/>
      <dgm:t>
        <a:bodyPr/>
        <a:lstStyle/>
        <a:p>
          <a:endParaRPr lang="en-US"/>
        </a:p>
      </dgm:t>
    </dgm:pt>
    <dgm:pt modelId="{E12A56DD-36DD-461D-B1B4-C1B9D45DA851}">
      <dgm:prSet/>
      <dgm:spPr/>
      <dgm:t>
        <a:bodyPr/>
        <a:lstStyle/>
        <a:p>
          <a:pPr rtl="0"/>
          <a:r>
            <a:rPr lang="en-US" dirty="0" smtClean="0"/>
            <a:t>Importance</a:t>
          </a:r>
          <a:endParaRPr lang="en-US" dirty="0"/>
        </a:p>
      </dgm:t>
    </dgm:pt>
    <dgm:pt modelId="{B450752D-F8A8-4746-AC33-C9793E406487}" type="parTrans" cxnId="{114FF116-1FB1-486D-AB94-CAFC32E4EA9D}">
      <dgm:prSet/>
      <dgm:spPr/>
      <dgm:t>
        <a:bodyPr/>
        <a:lstStyle/>
        <a:p>
          <a:endParaRPr lang="en-US"/>
        </a:p>
      </dgm:t>
    </dgm:pt>
    <dgm:pt modelId="{1677D144-0348-4DE8-8E65-2CBD4EC2880A}" type="sibTrans" cxnId="{114FF116-1FB1-486D-AB94-CAFC32E4EA9D}">
      <dgm:prSet/>
      <dgm:spPr/>
      <dgm:t>
        <a:bodyPr/>
        <a:lstStyle/>
        <a:p>
          <a:endParaRPr lang="en-US"/>
        </a:p>
      </dgm:t>
    </dgm:pt>
    <dgm:pt modelId="{FB16C63F-EC51-4407-ACA0-0C8A5711497A}">
      <dgm:prSet/>
      <dgm:spPr/>
      <dgm:t>
        <a:bodyPr/>
        <a:lstStyle/>
        <a:p>
          <a:pPr rtl="0"/>
          <a:r>
            <a:rPr lang="en-US" dirty="0" smtClean="0"/>
            <a:t>India became crowned jewel of British Empire</a:t>
          </a:r>
          <a:endParaRPr lang="en-US" dirty="0"/>
        </a:p>
      </dgm:t>
    </dgm:pt>
    <dgm:pt modelId="{CEFF703E-CE28-47D4-9C53-7099F6D976B8}" type="parTrans" cxnId="{ECC60561-5A0C-4077-BEBD-85CE107B453B}">
      <dgm:prSet/>
      <dgm:spPr/>
      <dgm:t>
        <a:bodyPr/>
        <a:lstStyle/>
        <a:p>
          <a:endParaRPr lang="en-US"/>
        </a:p>
      </dgm:t>
    </dgm:pt>
    <dgm:pt modelId="{709D5483-50C4-406D-A8D5-20D37217894B}" type="sibTrans" cxnId="{ECC60561-5A0C-4077-BEBD-85CE107B453B}">
      <dgm:prSet/>
      <dgm:spPr/>
      <dgm:t>
        <a:bodyPr/>
        <a:lstStyle/>
        <a:p>
          <a:endParaRPr lang="en-US"/>
        </a:p>
      </dgm:t>
    </dgm:pt>
    <dgm:pt modelId="{F5A6B0B3-D3BE-44D4-B9FB-E478C22D4D5A}">
      <dgm:prSet/>
      <dgm:spPr/>
      <dgm:t>
        <a:bodyPr/>
        <a:lstStyle/>
        <a:p>
          <a:pPr rtl="0"/>
          <a:r>
            <a:rPr lang="en-US" dirty="0" smtClean="0"/>
            <a:t>Many influences – words like pajamas, games like playing polo, activities like  drinking tea and taking showers</a:t>
          </a:r>
          <a:endParaRPr lang="en-US" dirty="0"/>
        </a:p>
      </dgm:t>
    </dgm:pt>
    <dgm:pt modelId="{B2174183-8CF8-49AD-BEEF-DD07AB05B5B6}" type="parTrans" cxnId="{5D1B58FA-DA13-431B-91FF-1DDC6FE7F68A}">
      <dgm:prSet/>
      <dgm:spPr/>
      <dgm:t>
        <a:bodyPr/>
        <a:lstStyle/>
        <a:p>
          <a:endParaRPr lang="en-US"/>
        </a:p>
      </dgm:t>
    </dgm:pt>
    <dgm:pt modelId="{1E45F175-7839-4DB8-BCBD-56E83954E390}" type="sibTrans" cxnId="{5D1B58FA-DA13-431B-91FF-1DDC6FE7F68A}">
      <dgm:prSet/>
      <dgm:spPr/>
      <dgm:t>
        <a:bodyPr/>
        <a:lstStyle/>
        <a:p>
          <a:endParaRPr lang="en-US"/>
        </a:p>
      </dgm:t>
    </dgm:pt>
    <dgm:pt modelId="{3ED95CE1-AA8E-4BA8-A1B8-6FFE366C2FF2}">
      <dgm:prSet/>
      <dgm:spPr/>
      <dgm:t>
        <a:bodyPr/>
        <a:lstStyle/>
        <a:p>
          <a:pPr rtl="0"/>
          <a:r>
            <a:rPr lang="en-US" dirty="0" smtClean="0"/>
            <a:t>Demise</a:t>
          </a:r>
          <a:endParaRPr lang="en-US" dirty="0"/>
        </a:p>
      </dgm:t>
    </dgm:pt>
    <dgm:pt modelId="{9E93A54F-537D-496A-A738-DA5B98900F68}" type="parTrans" cxnId="{73FF17CA-4E8F-414D-8A6E-667F71656263}">
      <dgm:prSet/>
      <dgm:spPr/>
      <dgm:t>
        <a:bodyPr/>
        <a:lstStyle/>
        <a:p>
          <a:endParaRPr lang="en-US"/>
        </a:p>
      </dgm:t>
    </dgm:pt>
    <dgm:pt modelId="{CA3D5BDF-6D84-4D15-8AD4-4563FF29E285}" type="sibTrans" cxnId="{73FF17CA-4E8F-414D-8A6E-667F71656263}">
      <dgm:prSet/>
      <dgm:spPr/>
      <dgm:t>
        <a:bodyPr/>
        <a:lstStyle/>
        <a:p>
          <a:endParaRPr lang="en-US"/>
        </a:p>
      </dgm:t>
    </dgm:pt>
    <dgm:pt modelId="{810981C3-4D62-43F3-9DBC-300BAF79DE7A}">
      <dgm:prSet/>
      <dgm:spPr/>
      <dgm:t>
        <a:bodyPr/>
        <a:lstStyle/>
        <a:p>
          <a:pPr rtl="0"/>
          <a:r>
            <a:rPr lang="en-US" dirty="0" smtClean="0"/>
            <a:t>Indians tire working for England</a:t>
          </a:r>
          <a:endParaRPr lang="en-US" dirty="0"/>
        </a:p>
      </dgm:t>
    </dgm:pt>
    <dgm:pt modelId="{35B49A05-1796-4128-9CD9-7590FF92BE57}" type="parTrans" cxnId="{CA381019-AAB8-4E5B-8D20-E512F51378AB}">
      <dgm:prSet/>
      <dgm:spPr/>
      <dgm:t>
        <a:bodyPr/>
        <a:lstStyle/>
        <a:p>
          <a:endParaRPr lang="en-US"/>
        </a:p>
      </dgm:t>
    </dgm:pt>
    <dgm:pt modelId="{8549877C-4AA7-4AEE-9A10-8DD1FA2B38D5}" type="sibTrans" cxnId="{CA381019-AAB8-4E5B-8D20-E512F51378AB}">
      <dgm:prSet/>
      <dgm:spPr/>
      <dgm:t>
        <a:bodyPr/>
        <a:lstStyle/>
        <a:p>
          <a:endParaRPr lang="en-US"/>
        </a:p>
      </dgm:t>
    </dgm:pt>
    <dgm:pt modelId="{4A5A0704-03EC-4FA3-A096-449F403AEBCB}">
      <dgm:prSet/>
      <dgm:spPr/>
      <dgm:t>
        <a:bodyPr/>
        <a:lstStyle/>
        <a:p>
          <a:pPr rtl="0"/>
          <a:r>
            <a:rPr lang="en-US" dirty="0" smtClean="0"/>
            <a:t>Indian National Congress  gives Hindus some political power</a:t>
          </a:r>
          <a:endParaRPr lang="en-US" dirty="0"/>
        </a:p>
      </dgm:t>
    </dgm:pt>
    <dgm:pt modelId="{451992BD-8A60-4EA7-849D-FD56208788C3}" type="parTrans" cxnId="{FE34B93F-D20F-4CBA-9FC7-BD15851C3940}">
      <dgm:prSet/>
      <dgm:spPr/>
      <dgm:t>
        <a:bodyPr/>
        <a:lstStyle/>
        <a:p>
          <a:endParaRPr lang="en-US"/>
        </a:p>
      </dgm:t>
    </dgm:pt>
    <dgm:pt modelId="{55EB74E6-14CD-4524-A667-4EFC73C9255B}" type="sibTrans" cxnId="{FE34B93F-D20F-4CBA-9FC7-BD15851C3940}">
      <dgm:prSet/>
      <dgm:spPr/>
      <dgm:t>
        <a:bodyPr/>
        <a:lstStyle/>
        <a:p>
          <a:endParaRPr lang="en-US"/>
        </a:p>
      </dgm:t>
    </dgm:pt>
    <dgm:pt modelId="{82AC3ACA-B69E-4DCD-931B-C41DAE9A23BD}">
      <dgm:prSet/>
      <dgm:spPr/>
      <dgm:t>
        <a:bodyPr/>
        <a:lstStyle/>
        <a:p>
          <a:pPr rtl="0"/>
          <a:r>
            <a:rPr lang="en-US" dirty="0" smtClean="0"/>
            <a:t>World Wars cause British to trade more power troops</a:t>
          </a:r>
          <a:endParaRPr lang="en-US" dirty="0"/>
        </a:p>
      </dgm:t>
    </dgm:pt>
    <dgm:pt modelId="{79796277-FC11-4408-9E18-22598E04FCA0}" type="parTrans" cxnId="{5F4759D3-477C-488D-903E-962A799D007F}">
      <dgm:prSet/>
      <dgm:spPr/>
      <dgm:t>
        <a:bodyPr/>
        <a:lstStyle/>
        <a:p>
          <a:endParaRPr lang="en-US"/>
        </a:p>
      </dgm:t>
    </dgm:pt>
    <dgm:pt modelId="{8E458AC5-B126-4B54-9737-50FF43667F3B}" type="sibTrans" cxnId="{5F4759D3-477C-488D-903E-962A799D007F}">
      <dgm:prSet/>
      <dgm:spPr/>
      <dgm:t>
        <a:bodyPr/>
        <a:lstStyle/>
        <a:p>
          <a:endParaRPr lang="en-US"/>
        </a:p>
      </dgm:t>
    </dgm:pt>
    <dgm:pt modelId="{D8BE551F-3946-4B1C-92C5-96B0EF9F60BC}" type="pres">
      <dgm:prSet presAssocID="{0BE3D2CC-A375-489A-B4DB-50D63AF263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1A5E46-B928-46B6-9FAB-60D17405894A}" type="pres">
      <dgm:prSet presAssocID="{26B18E08-1F01-4FFF-B3CD-40E65AE02AA6}" presName="composite" presStyleCnt="0"/>
      <dgm:spPr/>
    </dgm:pt>
    <dgm:pt modelId="{AEF1BFF7-4A44-4A8B-B461-8DD5330CE6A8}" type="pres">
      <dgm:prSet presAssocID="{26B18E08-1F01-4FFF-B3CD-40E65AE02AA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55B26-2B32-4F4B-BA07-B7581346D81F}" type="pres">
      <dgm:prSet presAssocID="{26B18E08-1F01-4FFF-B3CD-40E65AE02AA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545B36-D597-4948-9DBE-182E354D25B3}" type="pres">
      <dgm:prSet presAssocID="{9D78E149-B57A-450F-A6B1-CD956C11E8FE}" presName="space" presStyleCnt="0"/>
      <dgm:spPr/>
    </dgm:pt>
    <dgm:pt modelId="{CB69B70D-7DDC-425B-A937-21AAA92DEA58}" type="pres">
      <dgm:prSet presAssocID="{E12A56DD-36DD-461D-B1B4-C1B9D45DA851}" presName="composite" presStyleCnt="0"/>
      <dgm:spPr/>
    </dgm:pt>
    <dgm:pt modelId="{6FF18771-03A1-428D-BB5C-0825E66F0FA6}" type="pres">
      <dgm:prSet presAssocID="{E12A56DD-36DD-461D-B1B4-C1B9D45DA85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B2264-8199-4613-969D-94F576428DF8}" type="pres">
      <dgm:prSet presAssocID="{E12A56DD-36DD-461D-B1B4-C1B9D45DA85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7A9D9A-583B-4DCF-B989-844742A4C51B}" type="pres">
      <dgm:prSet presAssocID="{1677D144-0348-4DE8-8E65-2CBD4EC2880A}" presName="space" presStyleCnt="0"/>
      <dgm:spPr/>
    </dgm:pt>
    <dgm:pt modelId="{C8F2C715-4045-4165-9BAF-679AF64928E2}" type="pres">
      <dgm:prSet presAssocID="{3ED95CE1-AA8E-4BA8-A1B8-6FFE366C2FF2}" presName="composite" presStyleCnt="0"/>
      <dgm:spPr/>
    </dgm:pt>
    <dgm:pt modelId="{734B98A4-549F-46B6-9FDA-6494D2DD6684}" type="pres">
      <dgm:prSet presAssocID="{3ED95CE1-AA8E-4BA8-A1B8-6FFE366C2FF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DDE7E-3674-460E-899A-4E1CF5548A30}" type="pres">
      <dgm:prSet presAssocID="{3ED95CE1-AA8E-4BA8-A1B8-6FFE366C2FF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0BB936-300C-4103-A931-193B04187FA0}" type="presOf" srcId="{FB16C63F-EC51-4407-ACA0-0C8A5711497A}" destId="{3BDB2264-8199-4613-969D-94F576428DF8}" srcOrd="0" destOrd="0" presId="urn:microsoft.com/office/officeart/2005/8/layout/hList1"/>
    <dgm:cxn modelId="{5F4759D3-477C-488D-903E-962A799D007F}" srcId="{3ED95CE1-AA8E-4BA8-A1B8-6FFE366C2FF2}" destId="{82AC3ACA-B69E-4DCD-931B-C41DAE9A23BD}" srcOrd="2" destOrd="0" parTransId="{79796277-FC11-4408-9E18-22598E04FCA0}" sibTransId="{8E458AC5-B126-4B54-9737-50FF43667F3B}"/>
    <dgm:cxn modelId="{0DF2E7E3-BDB0-4DE9-B582-734BF6C9CA80}" type="presOf" srcId="{0BE3D2CC-A375-489A-B4DB-50D63AF26318}" destId="{D8BE551F-3946-4B1C-92C5-96B0EF9F60BC}" srcOrd="0" destOrd="0" presId="urn:microsoft.com/office/officeart/2005/8/layout/hList1"/>
    <dgm:cxn modelId="{F2D39A41-5165-4A89-87B2-3E4713BEA7D9}" type="presOf" srcId="{E12A56DD-36DD-461D-B1B4-C1B9D45DA851}" destId="{6FF18771-03A1-428D-BB5C-0825E66F0FA6}" srcOrd="0" destOrd="0" presId="urn:microsoft.com/office/officeart/2005/8/layout/hList1"/>
    <dgm:cxn modelId="{BF69B41D-94C8-4FF3-9214-BA7F45E870AB}" type="presOf" srcId="{74916E9E-AA23-463C-84D3-CD74EB4F0918}" destId="{95D55B26-2B32-4F4B-BA07-B7581346D81F}" srcOrd="0" destOrd="1" presId="urn:microsoft.com/office/officeart/2005/8/layout/hList1"/>
    <dgm:cxn modelId="{3AC7751E-F77F-43AE-B29A-A57512D68B96}" type="presOf" srcId="{26B18E08-1F01-4FFF-B3CD-40E65AE02AA6}" destId="{AEF1BFF7-4A44-4A8B-B461-8DD5330CE6A8}" srcOrd="0" destOrd="0" presId="urn:microsoft.com/office/officeart/2005/8/layout/hList1"/>
    <dgm:cxn modelId="{7DFEAABA-BD40-4155-AB99-8D6CFC74AB2F}" type="presOf" srcId="{82AC3ACA-B69E-4DCD-931B-C41DAE9A23BD}" destId="{C65DDE7E-3674-460E-899A-4E1CF5548A30}" srcOrd="0" destOrd="2" presId="urn:microsoft.com/office/officeart/2005/8/layout/hList1"/>
    <dgm:cxn modelId="{73FF17CA-4E8F-414D-8A6E-667F71656263}" srcId="{0BE3D2CC-A375-489A-B4DB-50D63AF26318}" destId="{3ED95CE1-AA8E-4BA8-A1B8-6FFE366C2FF2}" srcOrd="2" destOrd="0" parTransId="{9E93A54F-537D-496A-A738-DA5B98900F68}" sibTransId="{CA3D5BDF-6D84-4D15-8AD4-4563FF29E285}"/>
    <dgm:cxn modelId="{7535AA03-1D32-4AB1-B6A4-D0F4448D002C}" srcId="{26B18E08-1F01-4FFF-B3CD-40E65AE02AA6}" destId="{70E199E4-FE51-4B7D-9BC3-35BE271FC847}" srcOrd="2" destOrd="0" parTransId="{3617B110-1674-43EF-9777-CBFF1864C305}" sibTransId="{6DAF87E7-1131-469A-A092-AEE63C9D2BBA}"/>
    <dgm:cxn modelId="{62A33B87-5CB7-4CE7-AE67-A040DD5F4778}" type="presOf" srcId="{3ED95CE1-AA8E-4BA8-A1B8-6FFE366C2FF2}" destId="{734B98A4-549F-46B6-9FDA-6494D2DD6684}" srcOrd="0" destOrd="0" presId="urn:microsoft.com/office/officeart/2005/8/layout/hList1"/>
    <dgm:cxn modelId="{368790FA-E939-4DCE-8A1A-68D0C03FD45A}" srcId="{26B18E08-1F01-4FFF-B3CD-40E65AE02AA6}" destId="{19D56DA0-5E0D-4301-A7C9-89F40A242AB4}" srcOrd="0" destOrd="0" parTransId="{B99A24A2-1562-4EAF-916E-90066BF9A475}" sibTransId="{7CD90AA6-69BA-4232-90CC-51D8D318521E}"/>
    <dgm:cxn modelId="{ECC60561-5A0C-4077-BEBD-85CE107B453B}" srcId="{E12A56DD-36DD-461D-B1B4-C1B9D45DA851}" destId="{FB16C63F-EC51-4407-ACA0-0C8A5711497A}" srcOrd="0" destOrd="0" parTransId="{CEFF703E-CE28-47D4-9C53-7099F6D976B8}" sibTransId="{709D5483-50C4-406D-A8D5-20D37217894B}"/>
    <dgm:cxn modelId="{40DA80C1-192D-48DE-AA04-111DA498F389}" type="presOf" srcId="{F5A6B0B3-D3BE-44D4-B9FB-E478C22D4D5A}" destId="{3BDB2264-8199-4613-969D-94F576428DF8}" srcOrd="0" destOrd="1" presId="urn:microsoft.com/office/officeart/2005/8/layout/hList1"/>
    <dgm:cxn modelId="{FE34B93F-D20F-4CBA-9FC7-BD15851C3940}" srcId="{3ED95CE1-AA8E-4BA8-A1B8-6FFE366C2FF2}" destId="{4A5A0704-03EC-4FA3-A096-449F403AEBCB}" srcOrd="1" destOrd="0" parTransId="{451992BD-8A60-4EA7-849D-FD56208788C3}" sibTransId="{55EB74E6-14CD-4524-A667-4EFC73C9255B}"/>
    <dgm:cxn modelId="{114FF116-1FB1-486D-AB94-CAFC32E4EA9D}" srcId="{0BE3D2CC-A375-489A-B4DB-50D63AF26318}" destId="{E12A56DD-36DD-461D-B1B4-C1B9D45DA851}" srcOrd="1" destOrd="0" parTransId="{B450752D-F8A8-4746-AC33-C9793E406487}" sibTransId="{1677D144-0348-4DE8-8E65-2CBD4EC2880A}"/>
    <dgm:cxn modelId="{F64C3BA1-4E0C-42D5-AD35-271822D8DC1A}" srcId="{26B18E08-1F01-4FFF-B3CD-40E65AE02AA6}" destId="{74916E9E-AA23-463C-84D3-CD74EB4F0918}" srcOrd="1" destOrd="0" parTransId="{F4499936-18B5-4733-8113-066E9F0442FF}" sibTransId="{CC510D35-6A6D-483E-868B-C7193BD59BE9}"/>
    <dgm:cxn modelId="{E820C502-5534-4F8D-A7C0-28CE75FF2C40}" type="presOf" srcId="{70E199E4-FE51-4B7D-9BC3-35BE271FC847}" destId="{95D55B26-2B32-4F4B-BA07-B7581346D81F}" srcOrd="0" destOrd="2" presId="urn:microsoft.com/office/officeart/2005/8/layout/hList1"/>
    <dgm:cxn modelId="{5D1B58FA-DA13-431B-91FF-1DDC6FE7F68A}" srcId="{E12A56DD-36DD-461D-B1B4-C1B9D45DA851}" destId="{F5A6B0B3-D3BE-44D4-B9FB-E478C22D4D5A}" srcOrd="1" destOrd="0" parTransId="{B2174183-8CF8-49AD-BEEF-DD07AB05B5B6}" sibTransId="{1E45F175-7839-4DB8-BCBD-56E83954E390}"/>
    <dgm:cxn modelId="{0880071E-24CF-46C6-A39F-993274EA858B}" type="presOf" srcId="{4A5A0704-03EC-4FA3-A096-449F403AEBCB}" destId="{C65DDE7E-3674-460E-899A-4E1CF5548A30}" srcOrd="0" destOrd="1" presId="urn:microsoft.com/office/officeart/2005/8/layout/hList1"/>
    <dgm:cxn modelId="{8FD8D95F-F316-44CE-862A-F9E495AAAAD8}" type="presOf" srcId="{810981C3-4D62-43F3-9DBC-300BAF79DE7A}" destId="{C65DDE7E-3674-460E-899A-4E1CF5548A30}" srcOrd="0" destOrd="0" presId="urn:microsoft.com/office/officeart/2005/8/layout/hList1"/>
    <dgm:cxn modelId="{CA381019-AAB8-4E5B-8D20-E512F51378AB}" srcId="{3ED95CE1-AA8E-4BA8-A1B8-6FFE366C2FF2}" destId="{810981C3-4D62-43F3-9DBC-300BAF79DE7A}" srcOrd="0" destOrd="0" parTransId="{35B49A05-1796-4128-9CD9-7590FF92BE57}" sibTransId="{8549877C-4AA7-4AEE-9A10-8DD1FA2B38D5}"/>
    <dgm:cxn modelId="{F39FF7A6-9B90-43DE-8C30-64047E98F784}" srcId="{0BE3D2CC-A375-489A-B4DB-50D63AF26318}" destId="{26B18E08-1F01-4FFF-B3CD-40E65AE02AA6}" srcOrd="0" destOrd="0" parTransId="{69A699E2-E955-40AA-9BA3-AE84FD19656D}" sibTransId="{9D78E149-B57A-450F-A6B1-CD956C11E8FE}"/>
    <dgm:cxn modelId="{F8CF7332-7E87-4257-86AB-BF04E11340D7}" type="presOf" srcId="{19D56DA0-5E0D-4301-A7C9-89F40A242AB4}" destId="{95D55B26-2B32-4F4B-BA07-B7581346D81F}" srcOrd="0" destOrd="0" presId="urn:microsoft.com/office/officeart/2005/8/layout/hList1"/>
    <dgm:cxn modelId="{FD573AC6-4C4F-4E10-BC7C-6A84E54749CF}" type="presParOf" srcId="{D8BE551F-3946-4B1C-92C5-96B0EF9F60BC}" destId="{771A5E46-B928-46B6-9FAB-60D17405894A}" srcOrd="0" destOrd="0" presId="urn:microsoft.com/office/officeart/2005/8/layout/hList1"/>
    <dgm:cxn modelId="{8D7A970B-799C-42FD-B512-D679A7D78F1D}" type="presParOf" srcId="{771A5E46-B928-46B6-9FAB-60D17405894A}" destId="{AEF1BFF7-4A44-4A8B-B461-8DD5330CE6A8}" srcOrd="0" destOrd="0" presId="urn:microsoft.com/office/officeart/2005/8/layout/hList1"/>
    <dgm:cxn modelId="{36D3709B-B031-45AC-A310-B1F967D51709}" type="presParOf" srcId="{771A5E46-B928-46B6-9FAB-60D17405894A}" destId="{95D55B26-2B32-4F4B-BA07-B7581346D81F}" srcOrd="1" destOrd="0" presId="urn:microsoft.com/office/officeart/2005/8/layout/hList1"/>
    <dgm:cxn modelId="{3E28E68D-B495-4762-AFF7-A5C9FA1C9D1B}" type="presParOf" srcId="{D8BE551F-3946-4B1C-92C5-96B0EF9F60BC}" destId="{E0545B36-D597-4948-9DBE-182E354D25B3}" srcOrd="1" destOrd="0" presId="urn:microsoft.com/office/officeart/2005/8/layout/hList1"/>
    <dgm:cxn modelId="{42715DB3-03E9-4DCB-8E66-849988778FA6}" type="presParOf" srcId="{D8BE551F-3946-4B1C-92C5-96B0EF9F60BC}" destId="{CB69B70D-7DDC-425B-A937-21AAA92DEA58}" srcOrd="2" destOrd="0" presId="urn:microsoft.com/office/officeart/2005/8/layout/hList1"/>
    <dgm:cxn modelId="{B43EE5C8-B37F-469C-A2A6-557913BE0A73}" type="presParOf" srcId="{CB69B70D-7DDC-425B-A937-21AAA92DEA58}" destId="{6FF18771-03A1-428D-BB5C-0825E66F0FA6}" srcOrd="0" destOrd="0" presId="urn:microsoft.com/office/officeart/2005/8/layout/hList1"/>
    <dgm:cxn modelId="{CA75ECEA-2132-4A35-8D3E-3F67A50DF4BA}" type="presParOf" srcId="{CB69B70D-7DDC-425B-A937-21AAA92DEA58}" destId="{3BDB2264-8199-4613-969D-94F576428DF8}" srcOrd="1" destOrd="0" presId="urn:microsoft.com/office/officeart/2005/8/layout/hList1"/>
    <dgm:cxn modelId="{166BB9E8-D754-4DE2-AF04-9DD42AF54ABB}" type="presParOf" srcId="{D8BE551F-3946-4B1C-92C5-96B0EF9F60BC}" destId="{F37A9D9A-583B-4DCF-B989-844742A4C51B}" srcOrd="3" destOrd="0" presId="urn:microsoft.com/office/officeart/2005/8/layout/hList1"/>
    <dgm:cxn modelId="{ECDFA74B-6F1A-4487-B55A-061540D9E8FF}" type="presParOf" srcId="{D8BE551F-3946-4B1C-92C5-96B0EF9F60BC}" destId="{C8F2C715-4045-4165-9BAF-679AF64928E2}" srcOrd="4" destOrd="0" presId="urn:microsoft.com/office/officeart/2005/8/layout/hList1"/>
    <dgm:cxn modelId="{4950CD56-42BD-42D3-B701-768EBF116AC9}" type="presParOf" srcId="{C8F2C715-4045-4165-9BAF-679AF64928E2}" destId="{734B98A4-549F-46B6-9FDA-6494D2DD6684}" srcOrd="0" destOrd="0" presId="urn:microsoft.com/office/officeart/2005/8/layout/hList1"/>
    <dgm:cxn modelId="{01A8D22A-AA66-4272-8556-F37488DC3A16}" type="presParOf" srcId="{C8F2C715-4045-4165-9BAF-679AF64928E2}" destId="{C65DDE7E-3674-460E-899A-4E1CF5548A3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C43A45-61AC-4770-9F9A-A27A37D4EFD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314533-1D6E-46F7-B570-B5CA5AB2C0C6}">
      <dgm:prSet custT="1"/>
      <dgm:spPr/>
      <dgm:t>
        <a:bodyPr/>
        <a:lstStyle/>
        <a:p>
          <a:pPr rtl="0"/>
          <a:r>
            <a:rPr lang="en-US" sz="1200" dirty="0" smtClean="0"/>
            <a:t>Plans</a:t>
          </a:r>
          <a:endParaRPr lang="en-US" sz="1200" dirty="0"/>
        </a:p>
      </dgm:t>
    </dgm:pt>
    <dgm:pt modelId="{790904AD-E5CD-4434-AFE6-3ED582ABFC70}" type="parTrans" cxnId="{9AD96877-A32F-488B-B42C-7ED0890C2BB8}">
      <dgm:prSet/>
      <dgm:spPr/>
      <dgm:t>
        <a:bodyPr/>
        <a:lstStyle/>
        <a:p>
          <a:endParaRPr lang="en-US"/>
        </a:p>
      </dgm:t>
    </dgm:pt>
    <dgm:pt modelId="{EED3E7E0-DBD4-4C41-9B1B-27BEA47726AD}" type="sibTrans" cxnId="{9AD96877-A32F-488B-B42C-7ED0890C2BB8}">
      <dgm:prSet/>
      <dgm:spPr/>
      <dgm:t>
        <a:bodyPr/>
        <a:lstStyle/>
        <a:p>
          <a:endParaRPr lang="en-US"/>
        </a:p>
      </dgm:t>
    </dgm:pt>
    <dgm:pt modelId="{B8E4F7B3-55AD-47BE-8445-D35859317B4F}">
      <dgm:prSet custT="1"/>
      <dgm:spPr/>
      <dgm:t>
        <a:bodyPr/>
        <a:lstStyle/>
        <a:p>
          <a:pPr rtl="0"/>
          <a:r>
            <a:rPr lang="en-US" sz="1200" dirty="0" smtClean="0"/>
            <a:t>Tragedy</a:t>
          </a:r>
          <a:endParaRPr lang="en-US" sz="1200" dirty="0"/>
        </a:p>
      </dgm:t>
    </dgm:pt>
    <dgm:pt modelId="{E4F2289E-CAD4-403A-80B9-F494A47B4B18}" type="parTrans" cxnId="{4D6D919B-B1B7-4272-ABE6-25DD7CB81658}">
      <dgm:prSet/>
      <dgm:spPr/>
      <dgm:t>
        <a:bodyPr/>
        <a:lstStyle/>
        <a:p>
          <a:endParaRPr lang="en-US"/>
        </a:p>
      </dgm:t>
    </dgm:pt>
    <dgm:pt modelId="{0F5D0B12-8ECB-4262-88CC-13EE025156C8}" type="sibTrans" cxnId="{4D6D919B-B1B7-4272-ABE6-25DD7CB81658}">
      <dgm:prSet/>
      <dgm:spPr/>
      <dgm:t>
        <a:bodyPr/>
        <a:lstStyle/>
        <a:p>
          <a:endParaRPr lang="en-US"/>
        </a:p>
      </dgm:t>
    </dgm:pt>
    <dgm:pt modelId="{79BB5ACC-DF88-4C45-8444-ED3A114D6724}">
      <dgm:prSet custT="1"/>
      <dgm:spPr/>
      <dgm:t>
        <a:bodyPr/>
        <a:lstStyle/>
        <a:p>
          <a:pPr rtl="0"/>
          <a:r>
            <a:rPr lang="en-US" sz="1200" dirty="0" smtClean="0"/>
            <a:t>New Beginning</a:t>
          </a:r>
          <a:endParaRPr lang="en-US" sz="1200" dirty="0"/>
        </a:p>
      </dgm:t>
    </dgm:pt>
    <dgm:pt modelId="{4870EAAC-DA42-4A46-9B38-D73D6364005C}" type="parTrans" cxnId="{8B858453-76A6-488C-8638-F09D22A5230D}">
      <dgm:prSet/>
      <dgm:spPr/>
      <dgm:t>
        <a:bodyPr/>
        <a:lstStyle/>
        <a:p>
          <a:endParaRPr lang="en-US"/>
        </a:p>
      </dgm:t>
    </dgm:pt>
    <dgm:pt modelId="{DC83C8C3-9D02-43D4-BF7E-792044FEFF84}" type="sibTrans" cxnId="{8B858453-76A6-488C-8638-F09D22A5230D}">
      <dgm:prSet/>
      <dgm:spPr/>
      <dgm:t>
        <a:bodyPr/>
        <a:lstStyle/>
        <a:p>
          <a:endParaRPr lang="en-US"/>
        </a:p>
      </dgm:t>
    </dgm:pt>
    <dgm:pt modelId="{49D20BB7-3FBE-4D90-94C8-F05732425D0B}">
      <dgm:prSet custT="1"/>
      <dgm:spPr/>
      <dgm:t>
        <a:bodyPr/>
        <a:lstStyle/>
        <a:p>
          <a:r>
            <a:rPr lang="en-US" sz="1200" dirty="0" err="1" smtClean="0"/>
            <a:t>Leela</a:t>
          </a:r>
          <a:r>
            <a:rPr lang="en-US" sz="1200" dirty="0" smtClean="0"/>
            <a:t> plans for her </a:t>
          </a:r>
          <a:r>
            <a:rPr lang="en-US" sz="1200" dirty="0" err="1" smtClean="0"/>
            <a:t>anu</a:t>
          </a:r>
          <a:r>
            <a:rPr lang="en-US" sz="1200" dirty="0" smtClean="0"/>
            <a:t>, (ceremony for a bride before she moves into the home of her husband)</a:t>
          </a:r>
          <a:endParaRPr lang="en-US" sz="1200" dirty="0"/>
        </a:p>
      </dgm:t>
    </dgm:pt>
    <dgm:pt modelId="{1816FE03-39C0-4309-B804-ED0655F00B58}" type="parTrans" cxnId="{6B59C88D-1191-47DE-BCB8-3E46B808967D}">
      <dgm:prSet/>
      <dgm:spPr/>
      <dgm:t>
        <a:bodyPr/>
        <a:lstStyle/>
        <a:p>
          <a:endParaRPr lang="en-US"/>
        </a:p>
      </dgm:t>
    </dgm:pt>
    <dgm:pt modelId="{85D9622E-A2BB-4CDF-9B12-ADE17E1A3922}" type="sibTrans" cxnId="{6B59C88D-1191-47DE-BCB8-3E46B808967D}">
      <dgm:prSet/>
      <dgm:spPr/>
      <dgm:t>
        <a:bodyPr/>
        <a:lstStyle/>
        <a:p>
          <a:endParaRPr lang="en-US"/>
        </a:p>
      </dgm:t>
    </dgm:pt>
    <dgm:pt modelId="{97A3F899-37AA-46E1-8D48-F59A233D163E}">
      <dgm:prSet custT="1"/>
      <dgm:spPr/>
      <dgm:t>
        <a:bodyPr/>
        <a:lstStyle/>
        <a:p>
          <a:pPr rtl="0" eaLnBrk="1" latinLnBrk="0"/>
          <a:r>
            <a:rPr lang="en-US" sz="1200" dirty="0" smtClean="0"/>
            <a:t>Her former principal offers to help </a:t>
          </a:r>
          <a:r>
            <a:rPr lang="en-US" sz="1200" dirty="0" err="1" smtClean="0"/>
            <a:t>Leela</a:t>
          </a:r>
          <a:r>
            <a:rPr lang="en-US" sz="1200" dirty="0" smtClean="0"/>
            <a:t> continue her studies.  </a:t>
          </a:r>
          <a:r>
            <a:rPr lang="en-US" sz="1200" dirty="0" err="1" smtClean="0"/>
            <a:t>Leela</a:t>
          </a:r>
          <a:r>
            <a:rPr lang="en-US" sz="1200" dirty="0" smtClean="0"/>
            <a:t> accepts with no real interest in studying, but as time goes by she becomes a diligent student. </a:t>
          </a:r>
        </a:p>
      </dgm:t>
    </dgm:pt>
    <dgm:pt modelId="{535467C6-F36F-4377-98FE-D137B545209B}" type="parTrans" cxnId="{C781968E-AADB-4BD5-9B55-F131884DE9E6}">
      <dgm:prSet/>
      <dgm:spPr/>
      <dgm:t>
        <a:bodyPr/>
        <a:lstStyle/>
        <a:p>
          <a:endParaRPr lang="en-US"/>
        </a:p>
      </dgm:t>
    </dgm:pt>
    <dgm:pt modelId="{E62089E6-F616-44A2-B31C-6FF71A065F40}" type="sibTrans" cxnId="{C781968E-AADB-4BD5-9B55-F131884DE9E6}">
      <dgm:prSet/>
      <dgm:spPr/>
      <dgm:t>
        <a:bodyPr/>
        <a:lstStyle/>
        <a:p>
          <a:endParaRPr lang="en-US"/>
        </a:p>
      </dgm:t>
    </dgm:pt>
    <dgm:pt modelId="{BC9B1C69-5461-47C6-80E6-34FB28FB1C65}">
      <dgm:prSet custT="1"/>
      <dgm:spPr/>
      <dgm:t>
        <a:bodyPr/>
        <a:lstStyle/>
        <a:p>
          <a:r>
            <a:rPr lang="en-US" sz="1200" dirty="0" smtClean="0"/>
            <a:t>She studies she becomes interested in what is going on with her country and Britain.  She also reads about </a:t>
          </a:r>
          <a:r>
            <a:rPr lang="en-US" sz="1200" dirty="0" err="1" smtClean="0"/>
            <a:t>Ghandi</a:t>
          </a:r>
          <a:r>
            <a:rPr lang="en-US" sz="1200" dirty="0" smtClean="0"/>
            <a:t> and </a:t>
          </a:r>
          <a:r>
            <a:rPr lang="en-US" sz="1200" dirty="0" err="1" smtClean="0"/>
            <a:t>Narmad</a:t>
          </a:r>
          <a:r>
            <a:rPr lang="en-US" sz="1200" dirty="0" smtClean="0"/>
            <a:t>, a writer who believes widows should be allowed to remarry</a:t>
          </a:r>
          <a:endParaRPr lang="en-US" sz="1200" dirty="0"/>
        </a:p>
      </dgm:t>
    </dgm:pt>
    <dgm:pt modelId="{9F4BA1A8-BBB7-4790-A74D-791386E1A4C7}" type="parTrans" cxnId="{E334D770-2977-4C1E-A634-54DC1E8E1077}">
      <dgm:prSet/>
      <dgm:spPr/>
      <dgm:t>
        <a:bodyPr/>
        <a:lstStyle/>
        <a:p>
          <a:endParaRPr lang="en-US"/>
        </a:p>
      </dgm:t>
    </dgm:pt>
    <dgm:pt modelId="{FE266F8F-C07A-442E-9D47-F56C703E54F4}" type="sibTrans" cxnId="{E334D770-2977-4C1E-A634-54DC1E8E1077}">
      <dgm:prSet/>
      <dgm:spPr/>
      <dgm:t>
        <a:bodyPr/>
        <a:lstStyle/>
        <a:p>
          <a:endParaRPr lang="en-US"/>
        </a:p>
      </dgm:t>
    </dgm:pt>
    <dgm:pt modelId="{3D7BEB81-FCB2-40F5-AE1B-183D83EA7A00}">
      <dgm:prSet custT="1"/>
      <dgm:spPr/>
      <dgm:t>
        <a:bodyPr/>
        <a:lstStyle/>
        <a:p>
          <a:pPr rtl="0"/>
          <a:r>
            <a:rPr lang="en-US" sz="1200" dirty="0" smtClean="0"/>
            <a:t>As her father decides to follow </a:t>
          </a:r>
          <a:r>
            <a:rPr lang="en-US" sz="1200" dirty="0" err="1" smtClean="0"/>
            <a:t>Ghandi</a:t>
          </a:r>
          <a:r>
            <a:rPr lang="en-US" sz="1200" dirty="0" smtClean="0"/>
            <a:t> in </a:t>
          </a:r>
          <a:r>
            <a:rPr lang="en-US" sz="1200" dirty="0" err="1" smtClean="0"/>
            <a:t>satyagrah</a:t>
          </a:r>
          <a:r>
            <a:rPr lang="en-US" sz="1200" dirty="0" smtClean="0"/>
            <a:t> against the British, </a:t>
          </a:r>
          <a:r>
            <a:rPr lang="en-US" sz="1200" dirty="0" err="1" smtClean="0"/>
            <a:t>Leela</a:t>
          </a:r>
          <a:r>
            <a:rPr lang="en-US" sz="1200" dirty="0" smtClean="0"/>
            <a:t> comes to believe that she has the “right to wage </a:t>
          </a:r>
          <a:r>
            <a:rPr lang="en-US" sz="1200" dirty="0" err="1" smtClean="0"/>
            <a:t>satyagrah</a:t>
          </a:r>
          <a:r>
            <a:rPr lang="en-US" sz="1200" dirty="0" smtClean="0"/>
            <a:t>” against the unfairness of widowhood</a:t>
          </a:r>
          <a:r>
            <a:rPr lang="en-US" sz="1100" dirty="0" smtClean="0"/>
            <a:t>.</a:t>
          </a:r>
          <a:endParaRPr lang="en-US" sz="1100" dirty="0"/>
        </a:p>
      </dgm:t>
    </dgm:pt>
    <dgm:pt modelId="{13880647-6AE2-4DB4-8789-5572D6B35A04}" type="parTrans" cxnId="{86BDC276-6F57-425F-BB53-C70189C1CB3B}">
      <dgm:prSet/>
      <dgm:spPr/>
      <dgm:t>
        <a:bodyPr/>
        <a:lstStyle/>
        <a:p>
          <a:endParaRPr lang="en-US"/>
        </a:p>
      </dgm:t>
    </dgm:pt>
    <dgm:pt modelId="{BB9B6D47-2F5E-46F2-BCD3-E7BD63DBEF34}" type="sibTrans" cxnId="{86BDC276-6F57-425F-BB53-C70189C1CB3B}">
      <dgm:prSet/>
      <dgm:spPr/>
      <dgm:t>
        <a:bodyPr/>
        <a:lstStyle/>
        <a:p>
          <a:endParaRPr lang="en-US"/>
        </a:p>
      </dgm:t>
    </dgm:pt>
    <dgm:pt modelId="{CD28898B-79EE-46DF-8601-D87A1719FBFB}">
      <dgm:prSet custT="1"/>
      <dgm:spPr/>
      <dgm:t>
        <a:bodyPr/>
        <a:lstStyle/>
        <a:p>
          <a:r>
            <a:rPr lang="en-US" sz="1200" dirty="0" smtClean="0"/>
            <a:t>Freedom</a:t>
          </a:r>
          <a:endParaRPr lang="en-US" sz="1200" dirty="0"/>
        </a:p>
      </dgm:t>
    </dgm:pt>
    <dgm:pt modelId="{7E8F0CB5-3205-4F54-96C9-30C3CF64677B}" type="parTrans" cxnId="{3F67C0D5-D0ED-4357-BDCE-55811E237040}">
      <dgm:prSet/>
      <dgm:spPr/>
      <dgm:t>
        <a:bodyPr/>
        <a:lstStyle/>
        <a:p>
          <a:endParaRPr lang="en-US"/>
        </a:p>
      </dgm:t>
    </dgm:pt>
    <dgm:pt modelId="{0AF0243B-FF95-4E19-AC6C-553B3EA69E80}" type="sibTrans" cxnId="{3F67C0D5-D0ED-4357-BDCE-55811E237040}">
      <dgm:prSet/>
      <dgm:spPr/>
      <dgm:t>
        <a:bodyPr/>
        <a:lstStyle/>
        <a:p>
          <a:endParaRPr lang="en-US"/>
        </a:p>
      </dgm:t>
    </dgm:pt>
    <dgm:pt modelId="{5CD78718-D876-49AE-A8C6-49270739478E}">
      <dgm:prSet custT="1"/>
      <dgm:spPr/>
      <dgm:t>
        <a:bodyPr/>
        <a:lstStyle/>
        <a:p>
          <a:pPr rtl="0"/>
          <a:r>
            <a:rPr lang="en-US" sz="1200" dirty="0" smtClean="0"/>
            <a:t>Effect</a:t>
          </a:r>
          <a:endParaRPr lang="en-US" sz="1200" dirty="0"/>
        </a:p>
      </dgm:t>
    </dgm:pt>
    <dgm:pt modelId="{54AE7738-529A-4AB6-A800-841A8011FE7A}" type="sibTrans" cxnId="{6F841BD9-349F-48B2-BF62-9701985376DE}">
      <dgm:prSet/>
      <dgm:spPr/>
      <dgm:t>
        <a:bodyPr/>
        <a:lstStyle/>
        <a:p>
          <a:endParaRPr lang="en-US"/>
        </a:p>
      </dgm:t>
    </dgm:pt>
    <dgm:pt modelId="{8B9657C0-51BE-4BA6-A479-75BA443ED3F8}" type="parTrans" cxnId="{6F841BD9-349F-48B2-BF62-9701985376DE}">
      <dgm:prSet/>
      <dgm:spPr/>
      <dgm:t>
        <a:bodyPr/>
        <a:lstStyle/>
        <a:p>
          <a:endParaRPr lang="en-US"/>
        </a:p>
      </dgm:t>
    </dgm:pt>
    <dgm:pt modelId="{EF49A72A-892A-415F-B606-56B5BE831867}">
      <dgm:prSet custT="1"/>
      <dgm:spPr/>
      <dgm:t>
        <a:bodyPr/>
        <a:lstStyle/>
        <a:p>
          <a:pPr rtl="0" eaLnBrk="1" latinLnBrk="0"/>
          <a:r>
            <a:rPr lang="en-US" sz="1200" dirty="0" smtClean="0"/>
            <a:t>She also must stay confined to her house for one year.  This is called “Keeping Corner”</a:t>
          </a:r>
        </a:p>
      </dgm:t>
    </dgm:pt>
    <dgm:pt modelId="{C75A8E6D-AAF5-4C67-A165-2699363DBE65}" type="sibTrans" cxnId="{5297999C-BEAB-4AB6-85EC-4643F91E5FC3}">
      <dgm:prSet/>
      <dgm:spPr/>
      <dgm:t>
        <a:bodyPr/>
        <a:lstStyle/>
        <a:p>
          <a:endParaRPr lang="en-US"/>
        </a:p>
      </dgm:t>
    </dgm:pt>
    <dgm:pt modelId="{3B4F3CED-1076-40A0-8306-D1182CAF98F2}" type="parTrans" cxnId="{5297999C-BEAB-4AB6-85EC-4643F91E5FC3}">
      <dgm:prSet/>
      <dgm:spPr/>
      <dgm:t>
        <a:bodyPr/>
        <a:lstStyle/>
        <a:p>
          <a:endParaRPr lang="en-US"/>
        </a:p>
      </dgm:t>
    </dgm:pt>
    <dgm:pt modelId="{CAD7B95F-8043-44D1-922A-4FC9C5560B5C}">
      <dgm:prSet custT="1"/>
      <dgm:spPr/>
      <dgm:t>
        <a:bodyPr/>
        <a:lstStyle/>
        <a:p>
          <a:r>
            <a:rPr lang="en-US" sz="1200" dirty="0" err="1" smtClean="0"/>
            <a:t>Leela’s</a:t>
          </a:r>
          <a:r>
            <a:rPr lang="en-US" sz="1200" dirty="0" smtClean="0"/>
            <a:t> husband is bitten by a poisonous snake and dies, leaving her a widow</a:t>
          </a:r>
          <a:endParaRPr lang="en-US" sz="1200" dirty="0"/>
        </a:p>
      </dgm:t>
    </dgm:pt>
    <dgm:pt modelId="{3352A2AF-10DA-42D5-AD37-1B5B3AA94448}" type="parTrans" cxnId="{DFBE8253-D10E-4CBE-9848-14E953FC83BB}">
      <dgm:prSet/>
      <dgm:spPr/>
      <dgm:t>
        <a:bodyPr/>
        <a:lstStyle/>
        <a:p>
          <a:endParaRPr lang="en-US"/>
        </a:p>
      </dgm:t>
    </dgm:pt>
    <dgm:pt modelId="{EC78006C-1B99-4825-A480-F826809F36B5}" type="sibTrans" cxnId="{DFBE8253-D10E-4CBE-9848-14E953FC83BB}">
      <dgm:prSet/>
      <dgm:spPr/>
      <dgm:t>
        <a:bodyPr/>
        <a:lstStyle/>
        <a:p>
          <a:endParaRPr lang="en-US"/>
        </a:p>
      </dgm:t>
    </dgm:pt>
    <dgm:pt modelId="{5A6D3D70-8DC6-4A7D-9A44-D669B7E8963A}">
      <dgm:prSet custT="1"/>
      <dgm:spPr/>
      <dgm:t>
        <a:bodyPr/>
        <a:lstStyle/>
        <a:p>
          <a:pPr rtl="0" eaLnBrk="1" latinLnBrk="0"/>
          <a:r>
            <a:rPr lang="en-US" sz="1200" dirty="0" smtClean="0"/>
            <a:t>As a widow, she must shave her head, take off her jewelry forever and wear the brown </a:t>
          </a:r>
          <a:r>
            <a:rPr lang="en-US" sz="1200" dirty="0" err="1" smtClean="0"/>
            <a:t>chidri</a:t>
          </a:r>
          <a:r>
            <a:rPr lang="en-US" sz="1200" dirty="0" smtClean="0"/>
            <a:t> (sari, or Indian dress) of the widow instead of bright and colorful saris.</a:t>
          </a:r>
          <a:endParaRPr lang="en-US" sz="1200" dirty="0"/>
        </a:p>
      </dgm:t>
    </dgm:pt>
    <dgm:pt modelId="{56D023B4-046A-41CB-92E4-207F00A31799}" type="parTrans" cxnId="{417BA12A-F336-4E1D-8A29-C9C0942DB75B}">
      <dgm:prSet/>
      <dgm:spPr/>
      <dgm:t>
        <a:bodyPr/>
        <a:lstStyle/>
        <a:p>
          <a:endParaRPr lang="en-US"/>
        </a:p>
      </dgm:t>
    </dgm:pt>
    <dgm:pt modelId="{6E2318B3-1476-4766-A6F7-7891490F6B61}" type="sibTrans" cxnId="{417BA12A-F336-4E1D-8A29-C9C0942DB75B}">
      <dgm:prSet/>
      <dgm:spPr/>
      <dgm:t>
        <a:bodyPr/>
        <a:lstStyle/>
        <a:p>
          <a:endParaRPr lang="en-US"/>
        </a:p>
      </dgm:t>
    </dgm:pt>
    <dgm:pt modelId="{4D2673F8-4807-48A0-91F0-816A26C5FA71}">
      <dgm:prSet custT="1"/>
      <dgm:spPr/>
      <dgm:t>
        <a:bodyPr/>
        <a:lstStyle/>
        <a:p>
          <a:pPr rtl="0"/>
          <a:r>
            <a:rPr lang="en-US" sz="1200" dirty="0" smtClean="0"/>
            <a:t>Struggle</a:t>
          </a:r>
          <a:endParaRPr lang="en-US" sz="1200" dirty="0"/>
        </a:p>
      </dgm:t>
    </dgm:pt>
    <dgm:pt modelId="{3298AD43-AFBC-4547-97D4-419A85CB2612}" type="sibTrans" cxnId="{AE509886-577F-4135-81ED-C213C352D658}">
      <dgm:prSet/>
      <dgm:spPr/>
      <dgm:t>
        <a:bodyPr/>
        <a:lstStyle/>
        <a:p>
          <a:endParaRPr lang="en-US"/>
        </a:p>
      </dgm:t>
    </dgm:pt>
    <dgm:pt modelId="{9E9A4176-0B71-4D3F-9C93-D2EE0FF424AE}" type="parTrans" cxnId="{AE509886-577F-4135-81ED-C213C352D658}">
      <dgm:prSet/>
      <dgm:spPr/>
      <dgm:t>
        <a:bodyPr/>
        <a:lstStyle/>
        <a:p>
          <a:endParaRPr lang="en-US"/>
        </a:p>
      </dgm:t>
    </dgm:pt>
    <dgm:pt modelId="{5C4FB1D6-940A-4CA4-A341-5C002E7350ED}" type="pres">
      <dgm:prSet presAssocID="{61C43A45-61AC-4770-9F9A-A27A37D4EFD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477B46-119D-4A10-8406-267C0CD2C502}" type="pres">
      <dgm:prSet presAssocID="{78314533-1D6E-46F7-B570-B5CA5AB2C0C6}" presName="composite" presStyleCnt="0"/>
      <dgm:spPr/>
    </dgm:pt>
    <dgm:pt modelId="{2A5F4AA4-AD7E-40BB-932C-A54212BF6306}" type="pres">
      <dgm:prSet presAssocID="{78314533-1D6E-46F7-B570-B5CA5AB2C0C6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46E65F-0473-40BD-A930-5733B9F7F049}" type="pres">
      <dgm:prSet presAssocID="{78314533-1D6E-46F7-B570-B5CA5AB2C0C6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CA9DF-6AF7-4031-BCBF-BDC565799A8E}" type="pres">
      <dgm:prSet presAssocID="{EED3E7E0-DBD4-4C41-9B1B-27BEA47726AD}" presName="sp" presStyleCnt="0"/>
      <dgm:spPr/>
    </dgm:pt>
    <dgm:pt modelId="{60B07181-B3CC-43B5-88C4-FBACCA8557D9}" type="pres">
      <dgm:prSet presAssocID="{B8E4F7B3-55AD-47BE-8445-D35859317B4F}" presName="composite" presStyleCnt="0"/>
      <dgm:spPr/>
    </dgm:pt>
    <dgm:pt modelId="{4A8064C7-8800-488C-A815-E7EB4426B556}" type="pres">
      <dgm:prSet presAssocID="{B8E4F7B3-55AD-47BE-8445-D35859317B4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06F228-2AC6-4BA2-B019-C87E0A690990}" type="pres">
      <dgm:prSet presAssocID="{B8E4F7B3-55AD-47BE-8445-D35859317B4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B0823-2CA3-4FC7-9BE9-ED9A14E9E22A}" type="pres">
      <dgm:prSet presAssocID="{0F5D0B12-8ECB-4262-88CC-13EE025156C8}" presName="sp" presStyleCnt="0"/>
      <dgm:spPr/>
    </dgm:pt>
    <dgm:pt modelId="{F0904DD8-B7AC-417C-8214-07C3A67F18C0}" type="pres">
      <dgm:prSet presAssocID="{5CD78718-D876-49AE-A8C6-49270739478E}" presName="composite" presStyleCnt="0"/>
      <dgm:spPr/>
    </dgm:pt>
    <dgm:pt modelId="{91B45D0A-520E-4FD3-A17B-6ADEB1767211}" type="pres">
      <dgm:prSet presAssocID="{5CD78718-D876-49AE-A8C6-49270739478E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F115AF-8CDE-44E9-8C1E-964AF6A7539C}" type="pres">
      <dgm:prSet presAssocID="{5CD78718-D876-49AE-A8C6-49270739478E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12FD3-363B-4013-8AC1-64D49C0601CA}" type="pres">
      <dgm:prSet presAssocID="{54AE7738-529A-4AB6-A800-841A8011FE7A}" presName="sp" presStyleCnt="0"/>
      <dgm:spPr/>
    </dgm:pt>
    <dgm:pt modelId="{39870DA6-1557-4522-8A56-E8BA85DD9E4A}" type="pres">
      <dgm:prSet presAssocID="{79BB5ACC-DF88-4C45-8444-ED3A114D6724}" presName="composite" presStyleCnt="0"/>
      <dgm:spPr/>
    </dgm:pt>
    <dgm:pt modelId="{CA01E748-895C-4A6A-9E34-1B8C9090E6D7}" type="pres">
      <dgm:prSet presAssocID="{79BB5ACC-DF88-4C45-8444-ED3A114D6724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E35F0-9FD3-487E-8960-1E0E716512CC}" type="pres">
      <dgm:prSet presAssocID="{79BB5ACC-DF88-4C45-8444-ED3A114D6724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11114-6DB6-4806-9EB4-5E9A8E1120B2}" type="pres">
      <dgm:prSet presAssocID="{DC83C8C3-9D02-43D4-BF7E-792044FEFF84}" presName="sp" presStyleCnt="0"/>
      <dgm:spPr/>
    </dgm:pt>
    <dgm:pt modelId="{D6B90976-D377-4609-9054-E1885BD430B9}" type="pres">
      <dgm:prSet presAssocID="{4D2673F8-4807-48A0-91F0-816A26C5FA71}" presName="composite" presStyleCnt="0"/>
      <dgm:spPr/>
    </dgm:pt>
    <dgm:pt modelId="{154AF619-5DEB-4CE2-81FE-1ACE2BEF22A0}" type="pres">
      <dgm:prSet presAssocID="{4D2673F8-4807-48A0-91F0-816A26C5FA7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E435B6-DA92-4094-9F19-2328F141A828}" type="pres">
      <dgm:prSet presAssocID="{4D2673F8-4807-48A0-91F0-816A26C5FA71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EBEDF-CF29-4B59-80BD-820A8525EF59}" type="pres">
      <dgm:prSet presAssocID="{3298AD43-AFBC-4547-97D4-419A85CB2612}" presName="sp" presStyleCnt="0"/>
      <dgm:spPr/>
    </dgm:pt>
    <dgm:pt modelId="{B916827A-CD7B-4409-B501-0EB3FEFEE259}" type="pres">
      <dgm:prSet presAssocID="{CD28898B-79EE-46DF-8601-D87A1719FBFB}" presName="composite" presStyleCnt="0"/>
      <dgm:spPr/>
    </dgm:pt>
    <dgm:pt modelId="{D997DC78-A169-4812-9FB2-C2957DD8972D}" type="pres">
      <dgm:prSet presAssocID="{CD28898B-79EE-46DF-8601-D87A1719FBFB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D6EF4F-B8FD-499F-B087-EA6F91F57A86}" type="pres">
      <dgm:prSet presAssocID="{CD28898B-79EE-46DF-8601-D87A1719FBFB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827604-2E2B-4657-A311-27E7B9B12574}" type="presOf" srcId="{4D2673F8-4807-48A0-91F0-816A26C5FA71}" destId="{154AF619-5DEB-4CE2-81FE-1ACE2BEF22A0}" srcOrd="0" destOrd="0" presId="urn:microsoft.com/office/officeart/2005/8/layout/chevron2"/>
    <dgm:cxn modelId="{6B59C88D-1191-47DE-BCB8-3E46B808967D}" srcId="{78314533-1D6E-46F7-B570-B5CA5AB2C0C6}" destId="{49D20BB7-3FBE-4D90-94C8-F05732425D0B}" srcOrd="0" destOrd="0" parTransId="{1816FE03-39C0-4309-B804-ED0655F00B58}" sibTransId="{85D9622E-A2BB-4CDF-9B12-ADE17E1A3922}"/>
    <dgm:cxn modelId="{0DDFF591-22FE-4048-853D-E50241885D36}" type="presOf" srcId="{97A3F899-37AA-46E1-8D48-F59A233D163E}" destId="{60CE35F0-9FD3-487E-8960-1E0E716512CC}" srcOrd="0" destOrd="0" presId="urn:microsoft.com/office/officeart/2005/8/layout/chevron2"/>
    <dgm:cxn modelId="{28954EDF-53AA-4BB2-B01E-76F8CA80E35C}" type="presOf" srcId="{78314533-1D6E-46F7-B570-B5CA5AB2C0C6}" destId="{2A5F4AA4-AD7E-40BB-932C-A54212BF6306}" srcOrd="0" destOrd="0" presId="urn:microsoft.com/office/officeart/2005/8/layout/chevron2"/>
    <dgm:cxn modelId="{782C099D-3796-4639-AFFA-10CB3EFC7D7D}" type="presOf" srcId="{CAD7B95F-8043-44D1-922A-4FC9C5560B5C}" destId="{AD06F228-2AC6-4BA2-B019-C87E0A690990}" srcOrd="0" destOrd="0" presId="urn:microsoft.com/office/officeart/2005/8/layout/chevron2"/>
    <dgm:cxn modelId="{74EFB5DA-BED4-4634-AA96-22B868E03A72}" type="presOf" srcId="{5CD78718-D876-49AE-A8C6-49270739478E}" destId="{91B45D0A-520E-4FD3-A17B-6ADEB1767211}" srcOrd="0" destOrd="0" presId="urn:microsoft.com/office/officeart/2005/8/layout/chevron2"/>
    <dgm:cxn modelId="{0447E9D3-E32E-44B6-B640-C13F1F8E7E60}" type="presOf" srcId="{3D7BEB81-FCB2-40F5-AE1B-183D83EA7A00}" destId="{85D6EF4F-B8FD-499F-B087-EA6F91F57A86}" srcOrd="0" destOrd="0" presId="urn:microsoft.com/office/officeart/2005/8/layout/chevron2"/>
    <dgm:cxn modelId="{8B858453-76A6-488C-8638-F09D22A5230D}" srcId="{61C43A45-61AC-4770-9F9A-A27A37D4EFD5}" destId="{79BB5ACC-DF88-4C45-8444-ED3A114D6724}" srcOrd="3" destOrd="0" parTransId="{4870EAAC-DA42-4A46-9B38-D73D6364005C}" sibTransId="{DC83C8C3-9D02-43D4-BF7E-792044FEFF84}"/>
    <dgm:cxn modelId="{67BC804A-60FD-48B7-87FC-D304026B37FF}" type="presOf" srcId="{B8E4F7B3-55AD-47BE-8445-D35859317B4F}" destId="{4A8064C7-8800-488C-A815-E7EB4426B556}" srcOrd="0" destOrd="0" presId="urn:microsoft.com/office/officeart/2005/8/layout/chevron2"/>
    <dgm:cxn modelId="{42FD07D2-7798-4427-8CCD-206A366E92CC}" type="presOf" srcId="{EF49A72A-892A-415F-B606-56B5BE831867}" destId="{4BF115AF-8CDE-44E9-8C1E-964AF6A7539C}" srcOrd="0" destOrd="1" presId="urn:microsoft.com/office/officeart/2005/8/layout/chevron2"/>
    <dgm:cxn modelId="{C3A08394-4808-4950-8BA9-0438D95F83B3}" type="presOf" srcId="{49D20BB7-3FBE-4D90-94C8-F05732425D0B}" destId="{9246E65F-0473-40BD-A930-5733B9F7F049}" srcOrd="0" destOrd="0" presId="urn:microsoft.com/office/officeart/2005/8/layout/chevron2"/>
    <dgm:cxn modelId="{3F67C0D5-D0ED-4357-BDCE-55811E237040}" srcId="{61C43A45-61AC-4770-9F9A-A27A37D4EFD5}" destId="{CD28898B-79EE-46DF-8601-D87A1719FBFB}" srcOrd="5" destOrd="0" parTransId="{7E8F0CB5-3205-4F54-96C9-30C3CF64677B}" sibTransId="{0AF0243B-FF95-4E19-AC6C-553B3EA69E80}"/>
    <dgm:cxn modelId="{AE509886-577F-4135-81ED-C213C352D658}" srcId="{61C43A45-61AC-4770-9F9A-A27A37D4EFD5}" destId="{4D2673F8-4807-48A0-91F0-816A26C5FA71}" srcOrd="4" destOrd="0" parTransId="{9E9A4176-0B71-4D3F-9C93-D2EE0FF424AE}" sibTransId="{3298AD43-AFBC-4547-97D4-419A85CB2612}"/>
    <dgm:cxn modelId="{4D6D919B-B1B7-4272-ABE6-25DD7CB81658}" srcId="{61C43A45-61AC-4770-9F9A-A27A37D4EFD5}" destId="{B8E4F7B3-55AD-47BE-8445-D35859317B4F}" srcOrd="1" destOrd="0" parTransId="{E4F2289E-CAD4-403A-80B9-F494A47B4B18}" sibTransId="{0F5D0B12-8ECB-4262-88CC-13EE025156C8}"/>
    <dgm:cxn modelId="{6F841BD9-349F-48B2-BF62-9701985376DE}" srcId="{61C43A45-61AC-4770-9F9A-A27A37D4EFD5}" destId="{5CD78718-D876-49AE-A8C6-49270739478E}" srcOrd="2" destOrd="0" parTransId="{8B9657C0-51BE-4BA6-A479-75BA443ED3F8}" sibTransId="{54AE7738-529A-4AB6-A800-841A8011FE7A}"/>
    <dgm:cxn modelId="{86BDC276-6F57-425F-BB53-C70189C1CB3B}" srcId="{CD28898B-79EE-46DF-8601-D87A1719FBFB}" destId="{3D7BEB81-FCB2-40F5-AE1B-183D83EA7A00}" srcOrd="0" destOrd="0" parTransId="{13880647-6AE2-4DB4-8789-5572D6B35A04}" sibTransId="{BB9B6D47-2F5E-46F2-BCD3-E7BD63DBEF34}"/>
    <dgm:cxn modelId="{97503952-7311-425C-9B41-96700CC53107}" type="presOf" srcId="{CD28898B-79EE-46DF-8601-D87A1719FBFB}" destId="{D997DC78-A169-4812-9FB2-C2957DD8972D}" srcOrd="0" destOrd="0" presId="urn:microsoft.com/office/officeart/2005/8/layout/chevron2"/>
    <dgm:cxn modelId="{A44CFA52-C72A-4258-8D6F-0B0BB99EF459}" type="presOf" srcId="{BC9B1C69-5461-47C6-80E6-34FB28FB1C65}" destId="{B6E435B6-DA92-4094-9F19-2328F141A828}" srcOrd="0" destOrd="0" presId="urn:microsoft.com/office/officeart/2005/8/layout/chevron2"/>
    <dgm:cxn modelId="{417BA12A-F336-4E1D-8A29-C9C0942DB75B}" srcId="{5CD78718-D876-49AE-A8C6-49270739478E}" destId="{5A6D3D70-8DC6-4A7D-9A44-D669B7E8963A}" srcOrd="0" destOrd="0" parTransId="{56D023B4-046A-41CB-92E4-207F00A31799}" sibTransId="{6E2318B3-1476-4766-A6F7-7891490F6B61}"/>
    <dgm:cxn modelId="{1C69BB71-C54B-4523-A632-AAAAED4D4C1C}" type="presOf" srcId="{5A6D3D70-8DC6-4A7D-9A44-D669B7E8963A}" destId="{4BF115AF-8CDE-44E9-8C1E-964AF6A7539C}" srcOrd="0" destOrd="0" presId="urn:microsoft.com/office/officeart/2005/8/layout/chevron2"/>
    <dgm:cxn modelId="{9AD96877-A32F-488B-B42C-7ED0890C2BB8}" srcId="{61C43A45-61AC-4770-9F9A-A27A37D4EFD5}" destId="{78314533-1D6E-46F7-B570-B5CA5AB2C0C6}" srcOrd="0" destOrd="0" parTransId="{790904AD-E5CD-4434-AFE6-3ED582ABFC70}" sibTransId="{EED3E7E0-DBD4-4C41-9B1B-27BEA47726AD}"/>
    <dgm:cxn modelId="{C781968E-AADB-4BD5-9B55-F131884DE9E6}" srcId="{79BB5ACC-DF88-4C45-8444-ED3A114D6724}" destId="{97A3F899-37AA-46E1-8D48-F59A233D163E}" srcOrd="0" destOrd="0" parTransId="{535467C6-F36F-4377-98FE-D137B545209B}" sibTransId="{E62089E6-F616-44A2-B31C-6FF71A065F40}"/>
    <dgm:cxn modelId="{5297999C-BEAB-4AB6-85EC-4643F91E5FC3}" srcId="{5CD78718-D876-49AE-A8C6-49270739478E}" destId="{EF49A72A-892A-415F-B606-56B5BE831867}" srcOrd="1" destOrd="0" parTransId="{3B4F3CED-1076-40A0-8306-D1182CAF98F2}" sibTransId="{C75A8E6D-AAF5-4C67-A165-2699363DBE65}"/>
    <dgm:cxn modelId="{DFBE8253-D10E-4CBE-9848-14E953FC83BB}" srcId="{B8E4F7B3-55AD-47BE-8445-D35859317B4F}" destId="{CAD7B95F-8043-44D1-922A-4FC9C5560B5C}" srcOrd="0" destOrd="0" parTransId="{3352A2AF-10DA-42D5-AD37-1B5B3AA94448}" sibTransId="{EC78006C-1B99-4825-A480-F826809F36B5}"/>
    <dgm:cxn modelId="{BBE30B89-2BD1-4B5D-BE61-F286DB993BF1}" type="presOf" srcId="{61C43A45-61AC-4770-9F9A-A27A37D4EFD5}" destId="{5C4FB1D6-940A-4CA4-A341-5C002E7350ED}" srcOrd="0" destOrd="0" presId="urn:microsoft.com/office/officeart/2005/8/layout/chevron2"/>
    <dgm:cxn modelId="{E334D770-2977-4C1E-A634-54DC1E8E1077}" srcId="{4D2673F8-4807-48A0-91F0-816A26C5FA71}" destId="{BC9B1C69-5461-47C6-80E6-34FB28FB1C65}" srcOrd="0" destOrd="0" parTransId="{9F4BA1A8-BBB7-4790-A74D-791386E1A4C7}" sibTransId="{FE266F8F-C07A-442E-9D47-F56C703E54F4}"/>
    <dgm:cxn modelId="{DE46E206-4E5C-4CA9-B5A2-E2D22701958A}" type="presOf" srcId="{79BB5ACC-DF88-4C45-8444-ED3A114D6724}" destId="{CA01E748-895C-4A6A-9E34-1B8C9090E6D7}" srcOrd="0" destOrd="0" presId="urn:microsoft.com/office/officeart/2005/8/layout/chevron2"/>
    <dgm:cxn modelId="{583351F9-C1DE-4D8B-85E7-06EF05C35953}" type="presParOf" srcId="{5C4FB1D6-940A-4CA4-A341-5C002E7350ED}" destId="{79477B46-119D-4A10-8406-267C0CD2C502}" srcOrd="0" destOrd="0" presId="urn:microsoft.com/office/officeart/2005/8/layout/chevron2"/>
    <dgm:cxn modelId="{C1B95C00-C8C9-431C-B424-5AFBB2935BEB}" type="presParOf" srcId="{79477B46-119D-4A10-8406-267C0CD2C502}" destId="{2A5F4AA4-AD7E-40BB-932C-A54212BF6306}" srcOrd="0" destOrd="0" presId="urn:microsoft.com/office/officeart/2005/8/layout/chevron2"/>
    <dgm:cxn modelId="{F7981A74-AF9A-4DEB-869A-9B67A6A380DD}" type="presParOf" srcId="{79477B46-119D-4A10-8406-267C0CD2C502}" destId="{9246E65F-0473-40BD-A930-5733B9F7F049}" srcOrd="1" destOrd="0" presId="urn:microsoft.com/office/officeart/2005/8/layout/chevron2"/>
    <dgm:cxn modelId="{94C2DBC7-0349-4781-B38A-CEB413310EDE}" type="presParOf" srcId="{5C4FB1D6-940A-4CA4-A341-5C002E7350ED}" destId="{87FCA9DF-6AF7-4031-BCBF-BDC565799A8E}" srcOrd="1" destOrd="0" presId="urn:microsoft.com/office/officeart/2005/8/layout/chevron2"/>
    <dgm:cxn modelId="{44D1977A-5D75-4C15-A002-838012F15E78}" type="presParOf" srcId="{5C4FB1D6-940A-4CA4-A341-5C002E7350ED}" destId="{60B07181-B3CC-43B5-88C4-FBACCA8557D9}" srcOrd="2" destOrd="0" presId="urn:microsoft.com/office/officeart/2005/8/layout/chevron2"/>
    <dgm:cxn modelId="{86DD1622-953F-4166-A0B9-624340F02097}" type="presParOf" srcId="{60B07181-B3CC-43B5-88C4-FBACCA8557D9}" destId="{4A8064C7-8800-488C-A815-E7EB4426B556}" srcOrd="0" destOrd="0" presId="urn:microsoft.com/office/officeart/2005/8/layout/chevron2"/>
    <dgm:cxn modelId="{686622CB-DE7C-44A1-B8BE-0B852F8BCE4D}" type="presParOf" srcId="{60B07181-B3CC-43B5-88C4-FBACCA8557D9}" destId="{AD06F228-2AC6-4BA2-B019-C87E0A690990}" srcOrd="1" destOrd="0" presId="urn:microsoft.com/office/officeart/2005/8/layout/chevron2"/>
    <dgm:cxn modelId="{6CDEA84E-7F25-4DA0-8DEB-9D78D074BC20}" type="presParOf" srcId="{5C4FB1D6-940A-4CA4-A341-5C002E7350ED}" destId="{73DB0823-2CA3-4FC7-9BE9-ED9A14E9E22A}" srcOrd="3" destOrd="0" presId="urn:microsoft.com/office/officeart/2005/8/layout/chevron2"/>
    <dgm:cxn modelId="{EA19A0DE-3025-47E9-B07B-C8A65E9427DA}" type="presParOf" srcId="{5C4FB1D6-940A-4CA4-A341-5C002E7350ED}" destId="{F0904DD8-B7AC-417C-8214-07C3A67F18C0}" srcOrd="4" destOrd="0" presId="urn:microsoft.com/office/officeart/2005/8/layout/chevron2"/>
    <dgm:cxn modelId="{57EB3D35-6A16-487B-ABB1-4517DAF7021B}" type="presParOf" srcId="{F0904DD8-B7AC-417C-8214-07C3A67F18C0}" destId="{91B45D0A-520E-4FD3-A17B-6ADEB1767211}" srcOrd="0" destOrd="0" presId="urn:microsoft.com/office/officeart/2005/8/layout/chevron2"/>
    <dgm:cxn modelId="{7B58837B-CB58-41B8-B6E4-27B86AD959E1}" type="presParOf" srcId="{F0904DD8-B7AC-417C-8214-07C3A67F18C0}" destId="{4BF115AF-8CDE-44E9-8C1E-964AF6A7539C}" srcOrd="1" destOrd="0" presId="urn:microsoft.com/office/officeart/2005/8/layout/chevron2"/>
    <dgm:cxn modelId="{7F874742-8A02-45C2-9B68-0381B90D7E31}" type="presParOf" srcId="{5C4FB1D6-940A-4CA4-A341-5C002E7350ED}" destId="{E8712FD3-363B-4013-8AC1-64D49C0601CA}" srcOrd="5" destOrd="0" presId="urn:microsoft.com/office/officeart/2005/8/layout/chevron2"/>
    <dgm:cxn modelId="{9BD7B1AD-7BAB-468D-81D9-76B188977FC0}" type="presParOf" srcId="{5C4FB1D6-940A-4CA4-A341-5C002E7350ED}" destId="{39870DA6-1557-4522-8A56-E8BA85DD9E4A}" srcOrd="6" destOrd="0" presId="urn:microsoft.com/office/officeart/2005/8/layout/chevron2"/>
    <dgm:cxn modelId="{42698381-40F0-4C1F-BD50-A6276E7FC77C}" type="presParOf" srcId="{39870DA6-1557-4522-8A56-E8BA85DD9E4A}" destId="{CA01E748-895C-4A6A-9E34-1B8C9090E6D7}" srcOrd="0" destOrd="0" presId="urn:microsoft.com/office/officeart/2005/8/layout/chevron2"/>
    <dgm:cxn modelId="{04F2D1B9-92BA-4070-9A31-EBC4F01C1CB3}" type="presParOf" srcId="{39870DA6-1557-4522-8A56-E8BA85DD9E4A}" destId="{60CE35F0-9FD3-487E-8960-1E0E716512CC}" srcOrd="1" destOrd="0" presId="urn:microsoft.com/office/officeart/2005/8/layout/chevron2"/>
    <dgm:cxn modelId="{8903B46A-D1F2-461D-AA9C-88DAAD19DD53}" type="presParOf" srcId="{5C4FB1D6-940A-4CA4-A341-5C002E7350ED}" destId="{86F11114-6DB6-4806-9EB4-5E9A8E1120B2}" srcOrd="7" destOrd="0" presId="urn:microsoft.com/office/officeart/2005/8/layout/chevron2"/>
    <dgm:cxn modelId="{90A89BE2-1E59-46F9-95BB-1105F32FC82E}" type="presParOf" srcId="{5C4FB1D6-940A-4CA4-A341-5C002E7350ED}" destId="{D6B90976-D377-4609-9054-E1885BD430B9}" srcOrd="8" destOrd="0" presId="urn:microsoft.com/office/officeart/2005/8/layout/chevron2"/>
    <dgm:cxn modelId="{3B2FDABD-C9D8-49B7-BAB6-0C418DB94004}" type="presParOf" srcId="{D6B90976-D377-4609-9054-E1885BD430B9}" destId="{154AF619-5DEB-4CE2-81FE-1ACE2BEF22A0}" srcOrd="0" destOrd="0" presId="urn:microsoft.com/office/officeart/2005/8/layout/chevron2"/>
    <dgm:cxn modelId="{CD8C0055-C77E-4757-93BD-256EB224E8E2}" type="presParOf" srcId="{D6B90976-D377-4609-9054-E1885BD430B9}" destId="{B6E435B6-DA92-4094-9F19-2328F141A828}" srcOrd="1" destOrd="0" presId="urn:microsoft.com/office/officeart/2005/8/layout/chevron2"/>
    <dgm:cxn modelId="{2DDA7AB6-0230-425F-BE07-E53EF89EEFBA}" type="presParOf" srcId="{5C4FB1D6-940A-4CA4-A341-5C002E7350ED}" destId="{685EBEDF-CF29-4B59-80BD-820A8525EF59}" srcOrd="9" destOrd="0" presId="urn:microsoft.com/office/officeart/2005/8/layout/chevron2"/>
    <dgm:cxn modelId="{CDB7E0B9-E6FA-451D-8CEC-FEF5D2C1E5CB}" type="presParOf" srcId="{5C4FB1D6-940A-4CA4-A341-5C002E7350ED}" destId="{B916827A-CD7B-4409-B501-0EB3FEFEE259}" srcOrd="10" destOrd="0" presId="urn:microsoft.com/office/officeart/2005/8/layout/chevron2"/>
    <dgm:cxn modelId="{ED9F07E3-40BA-45DC-A0C5-28D86DA64A7A}" type="presParOf" srcId="{B916827A-CD7B-4409-B501-0EB3FEFEE259}" destId="{D997DC78-A169-4812-9FB2-C2957DD8972D}" srcOrd="0" destOrd="0" presId="urn:microsoft.com/office/officeart/2005/8/layout/chevron2"/>
    <dgm:cxn modelId="{758323FD-AB85-43BE-91DB-B3AA056DF41C}" type="presParOf" srcId="{B916827A-CD7B-4409-B501-0EB3FEFEE259}" destId="{85D6EF4F-B8FD-499F-B087-EA6F91F57A8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E3B0DB-93C4-4F2B-94E1-2C67FECEAA57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2F67FE-E33A-4D5F-993E-D02851D318D0}">
      <dgm:prSet/>
      <dgm:spPr/>
      <dgm:t>
        <a:bodyPr/>
        <a:lstStyle/>
        <a:p>
          <a:pPr rtl="0"/>
          <a:r>
            <a:rPr lang="en-US" dirty="0" err="1" smtClean="0"/>
            <a:t>Leela’s</a:t>
          </a:r>
          <a:r>
            <a:rPr lang="en-US" dirty="0" smtClean="0"/>
            <a:t> husband dies and society wants her to follow the path of a widow </a:t>
          </a:r>
          <a:endParaRPr lang="en-US" dirty="0"/>
        </a:p>
      </dgm:t>
    </dgm:pt>
    <dgm:pt modelId="{AE870764-7C43-4277-9A1D-B5A524106CB1}" type="parTrans" cxnId="{D06A85B5-42A6-42EB-9C9D-5D10894DDDE3}">
      <dgm:prSet/>
      <dgm:spPr/>
      <dgm:t>
        <a:bodyPr/>
        <a:lstStyle/>
        <a:p>
          <a:endParaRPr lang="en-US"/>
        </a:p>
      </dgm:t>
    </dgm:pt>
    <dgm:pt modelId="{46A37FF6-0072-4C96-A3D5-BF6AC0D3F978}" type="sibTrans" cxnId="{D06A85B5-42A6-42EB-9C9D-5D10894DDDE3}">
      <dgm:prSet/>
      <dgm:spPr/>
      <dgm:t>
        <a:bodyPr/>
        <a:lstStyle/>
        <a:p>
          <a:endParaRPr lang="en-US"/>
        </a:p>
      </dgm:t>
    </dgm:pt>
    <dgm:pt modelId="{592E68D8-39A7-474C-A93E-BC92D1E21A25}">
      <dgm:prSet/>
      <dgm:spPr/>
      <dgm:t>
        <a:bodyPr/>
        <a:lstStyle/>
        <a:p>
          <a:pPr rtl="0"/>
          <a:r>
            <a:rPr lang="en-US" dirty="0" smtClean="0"/>
            <a:t>She wants an education and a life beyond confinement and loss  </a:t>
          </a:r>
          <a:endParaRPr lang="en-US" dirty="0"/>
        </a:p>
      </dgm:t>
    </dgm:pt>
    <dgm:pt modelId="{D5A164C6-086E-49E4-9946-E499E2D6B957}" type="parTrans" cxnId="{43046AA7-A01B-4CC5-834F-371FCA0BCCC9}">
      <dgm:prSet/>
      <dgm:spPr/>
      <dgm:t>
        <a:bodyPr/>
        <a:lstStyle/>
        <a:p>
          <a:endParaRPr lang="en-US"/>
        </a:p>
      </dgm:t>
    </dgm:pt>
    <dgm:pt modelId="{10506C43-865B-4BBA-842E-914CB39BE66A}" type="sibTrans" cxnId="{43046AA7-A01B-4CC5-834F-371FCA0BCCC9}">
      <dgm:prSet/>
      <dgm:spPr/>
      <dgm:t>
        <a:bodyPr/>
        <a:lstStyle/>
        <a:p>
          <a:endParaRPr lang="en-US"/>
        </a:p>
      </dgm:t>
    </dgm:pt>
    <dgm:pt modelId="{07F07FDB-077B-490A-9FF3-2659D480FDE1}" type="pres">
      <dgm:prSet presAssocID="{CEE3B0DB-93C4-4F2B-94E1-2C67FECEAA5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3899CB-0460-4675-BD6A-D34A71B5CE73}" type="pres">
      <dgm:prSet presAssocID="{F02F67FE-E33A-4D5F-993E-D02851D318D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F3501-B18B-46A2-8699-F8E4623271B3}" type="pres">
      <dgm:prSet presAssocID="{592E68D8-39A7-474C-A93E-BC92D1E21A25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046AA7-A01B-4CC5-834F-371FCA0BCCC9}" srcId="{CEE3B0DB-93C4-4F2B-94E1-2C67FECEAA57}" destId="{592E68D8-39A7-474C-A93E-BC92D1E21A25}" srcOrd="1" destOrd="0" parTransId="{D5A164C6-086E-49E4-9946-E499E2D6B957}" sibTransId="{10506C43-865B-4BBA-842E-914CB39BE66A}"/>
    <dgm:cxn modelId="{92471550-6A67-4544-9F78-5CCB485EEC9C}" type="presOf" srcId="{592E68D8-39A7-474C-A93E-BC92D1E21A25}" destId="{7ECF3501-B18B-46A2-8699-F8E4623271B3}" srcOrd="0" destOrd="0" presId="urn:microsoft.com/office/officeart/2005/8/layout/arrow5"/>
    <dgm:cxn modelId="{76912A33-C50C-456D-B1C6-544AC3CB7F9F}" type="presOf" srcId="{CEE3B0DB-93C4-4F2B-94E1-2C67FECEAA57}" destId="{07F07FDB-077B-490A-9FF3-2659D480FDE1}" srcOrd="0" destOrd="0" presId="urn:microsoft.com/office/officeart/2005/8/layout/arrow5"/>
    <dgm:cxn modelId="{6EDF0F84-21B4-4E0E-BF58-28F454D34B74}" type="presOf" srcId="{F02F67FE-E33A-4D5F-993E-D02851D318D0}" destId="{693899CB-0460-4675-BD6A-D34A71B5CE73}" srcOrd="0" destOrd="0" presId="urn:microsoft.com/office/officeart/2005/8/layout/arrow5"/>
    <dgm:cxn modelId="{D06A85B5-42A6-42EB-9C9D-5D10894DDDE3}" srcId="{CEE3B0DB-93C4-4F2B-94E1-2C67FECEAA57}" destId="{F02F67FE-E33A-4D5F-993E-D02851D318D0}" srcOrd="0" destOrd="0" parTransId="{AE870764-7C43-4277-9A1D-B5A524106CB1}" sibTransId="{46A37FF6-0072-4C96-A3D5-BF6AC0D3F978}"/>
    <dgm:cxn modelId="{BC947312-E766-4B9E-82AB-CECF90A9DC8D}" type="presParOf" srcId="{07F07FDB-077B-490A-9FF3-2659D480FDE1}" destId="{693899CB-0460-4675-BD6A-D34A71B5CE73}" srcOrd="0" destOrd="0" presId="urn:microsoft.com/office/officeart/2005/8/layout/arrow5"/>
    <dgm:cxn modelId="{6B6BD43B-33F0-463C-ABE8-675F42309F74}" type="presParOf" srcId="{07F07FDB-077B-490A-9FF3-2659D480FDE1}" destId="{7ECF3501-B18B-46A2-8699-F8E4623271B3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BAA2F8-7CB3-47F8-B7DD-33995F6457E4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3D8057-8158-4C0C-877B-4B6349393975}">
      <dgm:prSet/>
      <dgm:spPr/>
      <dgm:t>
        <a:bodyPr/>
        <a:lstStyle/>
        <a:p>
          <a:pPr rtl="0"/>
          <a:r>
            <a:rPr lang="en-US" dirty="0" smtClean="0"/>
            <a:t>Britain is trying to hold onto its rule over India</a:t>
          </a:r>
          <a:endParaRPr lang="en-US" dirty="0"/>
        </a:p>
      </dgm:t>
    </dgm:pt>
    <dgm:pt modelId="{A744BF94-DAD3-4759-9197-308182195C2B}" type="parTrans" cxnId="{8808A136-3579-45C5-BEED-AD926B70FBEC}">
      <dgm:prSet/>
      <dgm:spPr/>
      <dgm:t>
        <a:bodyPr/>
        <a:lstStyle/>
        <a:p>
          <a:endParaRPr lang="en-US"/>
        </a:p>
      </dgm:t>
    </dgm:pt>
    <dgm:pt modelId="{C64C87FE-2BF1-4456-B331-465B1EEFAD28}" type="sibTrans" cxnId="{8808A136-3579-45C5-BEED-AD926B70FBEC}">
      <dgm:prSet/>
      <dgm:spPr/>
      <dgm:t>
        <a:bodyPr/>
        <a:lstStyle/>
        <a:p>
          <a:endParaRPr lang="en-US"/>
        </a:p>
      </dgm:t>
    </dgm:pt>
    <dgm:pt modelId="{07811985-04BF-41C0-B199-FF52167687B1}">
      <dgm:prSet/>
      <dgm:spPr/>
      <dgm:t>
        <a:bodyPr/>
        <a:lstStyle/>
        <a:p>
          <a:pPr rtl="0"/>
          <a:r>
            <a:rPr lang="en-US" dirty="0" smtClean="0"/>
            <a:t>Gandhi and his followers are fighting for freedom</a:t>
          </a:r>
          <a:endParaRPr lang="en-US" dirty="0"/>
        </a:p>
      </dgm:t>
    </dgm:pt>
    <dgm:pt modelId="{9FDFA950-E23E-4347-945D-A51005A1F841}" type="parTrans" cxnId="{69326D96-682A-469C-AA33-4C7AA9D023CA}">
      <dgm:prSet/>
      <dgm:spPr/>
      <dgm:t>
        <a:bodyPr/>
        <a:lstStyle/>
        <a:p>
          <a:endParaRPr lang="en-US"/>
        </a:p>
      </dgm:t>
    </dgm:pt>
    <dgm:pt modelId="{62918798-782E-4B17-9903-8CE40ADBE91C}" type="sibTrans" cxnId="{69326D96-682A-469C-AA33-4C7AA9D023CA}">
      <dgm:prSet/>
      <dgm:spPr/>
      <dgm:t>
        <a:bodyPr/>
        <a:lstStyle/>
        <a:p>
          <a:endParaRPr lang="en-US"/>
        </a:p>
      </dgm:t>
    </dgm:pt>
    <dgm:pt modelId="{01BA710A-E357-4039-A6D2-FEC21951FBE6}" type="pres">
      <dgm:prSet presAssocID="{31BAA2F8-7CB3-47F8-B7DD-33995F6457E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7B79F2-5DAD-4F5F-9EE3-3A7353378AAF}" type="pres">
      <dgm:prSet presAssocID="{043D8057-8158-4C0C-877B-4B634939397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F6629-21B4-4467-9CC6-ED4606A04FCE}" type="pres">
      <dgm:prSet presAssocID="{07811985-04BF-41C0-B199-FF52167687B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326D96-682A-469C-AA33-4C7AA9D023CA}" srcId="{31BAA2F8-7CB3-47F8-B7DD-33995F6457E4}" destId="{07811985-04BF-41C0-B199-FF52167687B1}" srcOrd="1" destOrd="0" parTransId="{9FDFA950-E23E-4347-945D-A51005A1F841}" sibTransId="{62918798-782E-4B17-9903-8CE40ADBE91C}"/>
    <dgm:cxn modelId="{8808A136-3579-45C5-BEED-AD926B70FBEC}" srcId="{31BAA2F8-7CB3-47F8-B7DD-33995F6457E4}" destId="{043D8057-8158-4C0C-877B-4B6349393975}" srcOrd="0" destOrd="0" parTransId="{A744BF94-DAD3-4759-9197-308182195C2B}" sibTransId="{C64C87FE-2BF1-4456-B331-465B1EEFAD28}"/>
    <dgm:cxn modelId="{56E66EC1-0446-4679-B10F-B99DB7905752}" type="presOf" srcId="{043D8057-8158-4C0C-877B-4B6349393975}" destId="{CD7B79F2-5DAD-4F5F-9EE3-3A7353378AAF}" srcOrd="0" destOrd="0" presId="urn:microsoft.com/office/officeart/2005/8/layout/arrow5"/>
    <dgm:cxn modelId="{822888D1-29F0-4813-9C1B-B99EFC15C765}" type="presOf" srcId="{31BAA2F8-7CB3-47F8-B7DD-33995F6457E4}" destId="{01BA710A-E357-4039-A6D2-FEC21951FBE6}" srcOrd="0" destOrd="0" presId="urn:microsoft.com/office/officeart/2005/8/layout/arrow5"/>
    <dgm:cxn modelId="{7E3697D3-9827-493F-B8A3-C6088941918D}" type="presOf" srcId="{07811985-04BF-41C0-B199-FF52167687B1}" destId="{358F6629-21B4-4467-9CC6-ED4606A04FCE}" srcOrd="0" destOrd="0" presId="urn:microsoft.com/office/officeart/2005/8/layout/arrow5"/>
    <dgm:cxn modelId="{232D99CE-9D50-46E0-B6D3-4A9AC98AEC1C}" type="presParOf" srcId="{01BA710A-E357-4039-A6D2-FEC21951FBE6}" destId="{CD7B79F2-5DAD-4F5F-9EE3-3A7353378AAF}" srcOrd="0" destOrd="0" presId="urn:microsoft.com/office/officeart/2005/8/layout/arrow5"/>
    <dgm:cxn modelId="{2E5AFE02-E6DB-4DC0-A760-528C76A04602}" type="presParOf" srcId="{01BA710A-E357-4039-A6D2-FEC21951FBE6}" destId="{358F6629-21B4-4467-9CC6-ED4606A04FC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F1BFF7-4A44-4A8B-B461-8DD5330CE6A8}">
      <dsp:nvSpPr>
        <dsp:cNvPr id="0" name=""/>
        <dsp:cNvSpPr/>
      </dsp:nvSpPr>
      <dsp:spPr>
        <a:xfrm>
          <a:off x="1833" y="30675"/>
          <a:ext cx="1787723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Origins</a:t>
          </a:r>
          <a:endParaRPr lang="en-US" sz="1600" kern="1200" dirty="0"/>
        </a:p>
      </dsp:txBody>
      <dsp:txXfrm>
        <a:off x="1833" y="30675"/>
        <a:ext cx="1787723" cy="460800"/>
      </dsp:txXfrm>
    </dsp:sp>
    <dsp:sp modelId="{95D55B26-2B32-4F4B-BA07-B7581346D81F}">
      <dsp:nvSpPr>
        <dsp:cNvPr id="0" name=""/>
        <dsp:cNvSpPr/>
      </dsp:nvSpPr>
      <dsp:spPr>
        <a:xfrm>
          <a:off x="1833" y="491475"/>
          <a:ext cx="1787723" cy="32116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British East India Co. founded in 1599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Objective was peaceful trade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Trade turned to rule</a:t>
          </a:r>
          <a:endParaRPr lang="en-US" sz="1600" kern="1200" dirty="0"/>
        </a:p>
      </dsp:txBody>
      <dsp:txXfrm>
        <a:off x="1833" y="491475"/>
        <a:ext cx="1787723" cy="3211650"/>
      </dsp:txXfrm>
    </dsp:sp>
    <dsp:sp modelId="{6FF18771-03A1-428D-BB5C-0825E66F0FA6}">
      <dsp:nvSpPr>
        <dsp:cNvPr id="0" name=""/>
        <dsp:cNvSpPr/>
      </dsp:nvSpPr>
      <dsp:spPr>
        <a:xfrm>
          <a:off x="2039838" y="30675"/>
          <a:ext cx="1787723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Importance</a:t>
          </a:r>
          <a:endParaRPr lang="en-US" sz="1600" kern="1200" dirty="0"/>
        </a:p>
      </dsp:txBody>
      <dsp:txXfrm>
        <a:off x="2039838" y="30675"/>
        <a:ext cx="1787723" cy="460800"/>
      </dsp:txXfrm>
    </dsp:sp>
    <dsp:sp modelId="{3BDB2264-8199-4613-969D-94F576428DF8}">
      <dsp:nvSpPr>
        <dsp:cNvPr id="0" name=""/>
        <dsp:cNvSpPr/>
      </dsp:nvSpPr>
      <dsp:spPr>
        <a:xfrm>
          <a:off x="2039838" y="491475"/>
          <a:ext cx="1787723" cy="32116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India became crowned jewel of British Empire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Many influences – words like pajamas, games like playing polo, activities like  drinking tea and taking showers</a:t>
          </a:r>
          <a:endParaRPr lang="en-US" sz="1600" kern="1200" dirty="0"/>
        </a:p>
      </dsp:txBody>
      <dsp:txXfrm>
        <a:off x="2039838" y="491475"/>
        <a:ext cx="1787723" cy="3211650"/>
      </dsp:txXfrm>
    </dsp:sp>
    <dsp:sp modelId="{734B98A4-549F-46B6-9FDA-6494D2DD6684}">
      <dsp:nvSpPr>
        <dsp:cNvPr id="0" name=""/>
        <dsp:cNvSpPr/>
      </dsp:nvSpPr>
      <dsp:spPr>
        <a:xfrm>
          <a:off x="4077843" y="30675"/>
          <a:ext cx="1787723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Demise</a:t>
          </a:r>
          <a:endParaRPr lang="en-US" sz="1600" kern="1200" dirty="0"/>
        </a:p>
      </dsp:txBody>
      <dsp:txXfrm>
        <a:off x="4077843" y="30675"/>
        <a:ext cx="1787723" cy="460800"/>
      </dsp:txXfrm>
    </dsp:sp>
    <dsp:sp modelId="{C65DDE7E-3674-460E-899A-4E1CF5548A30}">
      <dsp:nvSpPr>
        <dsp:cNvPr id="0" name=""/>
        <dsp:cNvSpPr/>
      </dsp:nvSpPr>
      <dsp:spPr>
        <a:xfrm>
          <a:off x="4077843" y="491475"/>
          <a:ext cx="1787723" cy="32116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Indians tire working for England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Indian National Congress  gives Hindus some political power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World Wars cause British to trade more power troops</a:t>
          </a:r>
          <a:endParaRPr lang="en-US" sz="1600" kern="1200" dirty="0"/>
        </a:p>
      </dsp:txBody>
      <dsp:txXfrm>
        <a:off x="4077843" y="491475"/>
        <a:ext cx="1787723" cy="32116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5F4AA4-AD7E-40BB-932C-A54212BF6306}">
      <dsp:nvSpPr>
        <dsp:cNvPr id="0" name=""/>
        <dsp:cNvSpPr/>
      </dsp:nvSpPr>
      <dsp:spPr>
        <a:xfrm rot="5400000">
          <a:off x="-126454" y="130295"/>
          <a:ext cx="843031" cy="590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Plans</a:t>
          </a:r>
          <a:endParaRPr lang="en-US" sz="1200" kern="1200" dirty="0"/>
        </a:p>
      </dsp:txBody>
      <dsp:txXfrm rot="5400000">
        <a:off x="-126454" y="130295"/>
        <a:ext cx="843031" cy="590121"/>
      </dsp:txXfrm>
    </dsp:sp>
    <dsp:sp modelId="{9246E65F-0473-40BD-A930-5733B9F7F049}">
      <dsp:nvSpPr>
        <dsp:cNvPr id="0" name=""/>
        <dsp:cNvSpPr/>
      </dsp:nvSpPr>
      <dsp:spPr>
        <a:xfrm rot="5400000">
          <a:off x="4273035" y="-3679072"/>
          <a:ext cx="547970" cy="7913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Leela</a:t>
          </a:r>
          <a:r>
            <a:rPr lang="en-US" sz="1200" kern="1200" dirty="0" smtClean="0"/>
            <a:t> plans for her </a:t>
          </a:r>
          <a:r>
            <a:rPr lang="en-US" sz="1200" kern="1200" dirty="0" err="1" smtClean="0"/>
            <a:t>anu</a:t>
          </a:r>
          <a:r>
            <a:rPr lang="en-US" sz="1200" kern="1200" dirty="0" smtClean="0"/>
            <a:t>, (ceremony for a bride before she moves into the home of her husband)</a:t>
          </a:r>
          <a:endParaRPr lang="en-US" sz="1200" kern="1200" dirty="0"/>
        </a:p>
      </dsp:txBody>
      <dsp:txXfrm rot="5400000">
        <a:off x="4273035" y="-3679072"/>
        <a:ext cx="547970" cy="7913798"/>
      </dsp:txXfrm>
    </dsp:sp>
    <dsp:sp modelId="{4A8064C7-8800-488C-A815-E7EB4426B556}">
      <dsp:nvSpPr>
        <dsp:cNvPr id="0" name=""/>
        <dsp:cNvSpPr/>
      </dsp:nvSpPr>
      <dsp:spPr>
        <a:xfrm rot="5400000">
          <a:off x="-126454" y="874553"/>
          <a:ext cx="843031" cy="590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Tragedy</a:t>
          </a:r>
          <a:endParaRPr lang="en-US" sz="1200" kern="1200" dirty="0"/>
        </a:p>
      </dsp:txBody>
      <dsp:txXfrm rot="5400000">
        <a:off x="-126454" y="874553"/>
        <a:ext cx="843031" cy="590121"/>
      </dsp:txXfrm>
    </dsp:sp>
    <dsp:sp modelId="{AD06F228-2AC6-4BA2-B019-C87E0A690990}">
      <dsp:nvSpPr>
        <dsp:cNvPr id="0" name=""/>
        <dsp:cNvSpPr/>
      </dsp:nvSpPr>
      <dsp:spPr>
        <a:xfrm rot="5400000">
          <a:off x="4273035" y="-2934815"/>
          <a:ext cx="547970" cy="7913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Leela’s</a:t>
          </a:r>
          <a:r>
            <a:rPr lang="en-US" sz="1200" kern="1200" dirty="0" smtClean="0"/>
            <a:t> husband is bitten by a poisonous snake and dies, leaving her a widow</a:t>
          </a:r>
          <a:endParaRPr lang="en-US" sz="1200" kern="1200" dirty="0"/>
        </a:p>
      </dsp:txBody>
      <dsp:txXfrm rot="5400000">
        <a:off x="4273035" y="-2934815"/>
        <a:ext cx="547970" cy="7913798"/>
      </dsp:txXfrm>
    </dsp:sp>
    <dsp:sp modelId="{91B45D0A-520E-4FD3-A17B-6ADEB1767211}">
      <dsp:nvSpPr>
        <dsp:cNvPr id="0" name=""/>
        <dsp:cNvSpPr/>
      </dsp:nvSpPr>
      <dsp:spPr>
        <a:xfrm rot="5400000">
          <a:off x="-126454" y="1618810"/>
          <a:ext cx="843031" cy="590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Effect</a:t>
          </a:r>
          <a:endParaRPr lang="en-US" sz="1200" kern="1200" dirty="0"/>
        </a:p>
      </dsp:txBody>
      <dsp:txXfrm rot="5400000">
        <a:off x="-126454" y="1618810"/>
        <a:ext cx="843031" cy="590121"/>
      </dsp:txXfrm>
    </dsp:sp>
    <dsp:sp modelId="{4BF115AF-8CDE-44E9-8C1E-964AF6A7539C}">
      <dsp:nvSpPr>
        <dsp:cNvPr id="0" name=""/>
        <dsp:cNvSpPr/>
      </dsp:nvSpPr>
      <dsp:spPr>
        <a:xfrm rot="5400000">
          <a:off x="4273035" y="-2190558"/>
          <a:ext cx="547970" cy="7913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As a widow, she must shave her head, take off her jewelry forever and wear the brown </a:t>
          </a:r>
          <a:r>
            <a:rPr lang="en-US" sz="1200" kern="1200" dirty="0" err="1" smtClean="0"/>
            <a:t>chidri</a:t>
          </a:r>
          <a:r>
            <a:rPr lang="en-US" sz="1200" kern="1200" dirty="0" smtClean="0"/>
            <a:t> (sari, or Indian dress) of the widow instead of bright and colorful saris.</a:t>
          </a:r>
          <a:endParaRPr lang="en-US" sz="1200" kern="1200" dirty="0"/>
        </a:p>
        <a:p>
          <a:pPr marL="114300" lvl="1" indent="-114300" algn="l" defTabSz="533400" rtl="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She also must stay confined to her house for one year.  This is called “Keeping Corner”</a:t>
          </a:r>
        </a:p>
      </dsp:txBody>
      <dsp:txXfrm rot="5400000">
        <a:off x="4273035" y="-2190558"/>
        <a:ext cx="547970" cy="7913798"/>
      </dsp:txXfrm>
    </dsp:sp>
    <dsp:sp modelId="{CA01E748-895C-4A6A-9E34-1B8C9090E6D7}">
      <dsp:nvSpPr>
        <dsp:cNvPr id="0" name=""/>
        <dsp:cNvSpPr/>
      </dsp:nvSpPr>
      <dsp:spPr>
        <a:xfrm rot="5400000">
          <a:off x="-126454" y="2363067"/>
          <a:ext cx="843031" cy="590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New Beginning</a:t>
          </a:r>
          <a:endParaRPr lang="en-US" sz="1200" kern="1200" dirty="0"/>
        </a:p>
      </dsp:txBody>
      <dsp:txXfrm rot="5400000">
        <a:off x="-126454" y="2363067"/>
        <a:ext cx="843031" cy="590121"/>
      </dsp:txXfrm>
    </dsp:sp>
    <dsp:sp modelId="{60CE35F0-9FD3-487E-8960-1E0E716512CC}">
      <dsp:nvSpPr>
        <dsp:cNvPr id="0" name=""/>
        <dsp:cNvSpPr/>
      </dsp:nvSpPr>
      <dsp:spPr>
        <a:xfrm rot="5400000">
          <a:off x="4272891" y="-1446156"/>
          <a:ext cx="548258" cy="7913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Her former principal offers to help </a:t>
          </a:r>
          <a:r>
            <a:rPr lang="en-US" sz="1200" kern="1200" dirty="0" err="1" smtClean="0"/>
            <a:t>Leela</a:t>
          </a:r>
          <a:r>
            <a:rPr lang="en-US" sz="1200" kern="1200" dirty="0" smtClean="0"/>
            <a:t> continue her studies.  </a:t>
          </a:r>
          <a:r>
            <a:rPr lang="en-US" sz="1200" kern="1200" dirty="0" err="1" smtClean="0"/>
            <a:t>Leela</a:t>
          </a:r>
          <a:r>
            <a:rPr lang="en-US" sz="1200" kern="1200" dirty="0" smtClean="0"/>
            <a:t> accepts with no real interest in studying, but as time goes by she becomes a diligent student. </a:t>
          </a:r>
        </a:p>
      </dsp:txBody>
      <dsp:txXfrm rot="5400000">
        <a:off x="4272891" y="-1446156"/>
        <a:ext cx="548258" cy="7913798"/>
      </dsp:txXfrm>
    </dsp:sp>
    <dsp:sp modelId="{154AF619-5DEB-4CE2-81FE-1ACE2BEF22A0}">
      <dsp:nvSpPr>
        <dsp:cNvPr id="0" name=""/>
        <dsp:cNvSpPr/>
      </dsp:nvSpPr>
      <dsp:spPr>
        <a:xfrm rot="5400000">
          <a:off x="-126454" y="3107324"/>
          <a:ext cx="843031" cy="590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Struggle</a:t>
          </a:r>
          <a:endParaRPr lang="en-US" sz="1200" kern="1200" dirty="0"/>
        </a:p>
      </dsp:txBody>
      <dsp:txXfrm rot="5400000">
        <a:off x="-126454" y="3107324"/>
        <a:ext cx="843031" cy="590121"/>
      </dsp:txXfrm>
    </dsp:sp>
    <dsp:sp modelId="{B6E435B6-DA92-4094-9F19-2328F141A828}">
      <dsp:nvSpPr>
        <dsp:cNvPr id="0" name=""/>
        <dsp:cNvSpPr/>
      </dsp:nvSpPr>
      <dsp:spPr>
        <a:xfrm rot="5400000">
          <a:off x="4273035" y="-702043"/>
          <a:ext cx="547970" cy="7913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She studies she becomes interested in what is going on with her country and Britain.  She also reads about </a:t>
          </a:r>
          <a:r>
            <a:rPr lang="en-US" sz="1200" kern="1200" dirty="0" err="1" smtClean="0"/>
            <a:t>Ghandi</a:t>
          </a:r>
          <a:r>
            <a:rPr lang="en-US" sz="1200" kern="1200" dirty="0" smtClean="0"/>
            <a:t> and </a:t>
          </a:r>
          <a:r>
            <a:rPr lang="en-US" sz="1200" kern="1200" dirty="0" err="1" smtClean="0"/>
            <a:t>Narmad</a:t>
          </a:r>
          <a:r>
            <a:rPr lang="en-US" sz="1200" kern="1200" dirty="0" smtClean="0"/>
            <a:t>, a writer who believes widows should be allowed to remarry</a:t>
          </a:r>
          <a:endParaRPr lang="en-US" sz="1200" kern="1200" dirty="0"/>
        </a:p>
      </dsp:txBody>
      <dsp:txXfrm rot="5400000">
        <a:off x="4273035" y="-702043"/>
        <a:ext cx="547970" cy="7913798"/>
      </dsp:txXfrm>
    </dsp:sp>
    <dsp:sp modelId="{D997DC78-A169-4812-9FB2-C2957DD8972D}">
      <dsp:nvSpPr>
        <dsp:cNvPr id="0" name=""/>
        <dsp:cNvSpPr/>
      </dsp:nvSpPr>
      <dsp:spPr>
        <a:xfrm rot="5400000">
          <a:off x="-126454" y="3851582"/>
          <a:ext cx="843031" cy="590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Freedom</a:t>
          </a:r>
          <a:endParaRPr lang="en-US" sz="1200" kern="1200" dirty="0"/>
        </a:p>
      </dsp:txBody>
      <dsp:txXfrm rot="5400000">
        <a:off x="-126454" y="3851582"/>
        <a:ext cx="843031" cy="590121"/>
      </dsp:txXfrm>
    </dsp:sp>
    <dsp:sp modelId="{85D6EF4F-B8FD-499F-B087-EA6F91F57A86}">
      <dsp:nvSpPr>
        <dsp:cNvPr id="0" name=""/>
        <dsp:cNvSpPr/>
      </dsp:nvSpPr>
      <dsp:spPr>
        <a:xfrm rot="5400000">
          <a:off x="4273035" y="42213"/>
          <a:ext cx="547970" cy="7913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As her father decides to follow </a:t>
          </a:r>
          <a:r>
            <a:rPr lang="en-US" sz="1200" kern="1200" dirty="0" err="1" smtClean="0"/>
            <a:t>Ghandi</a:t>
          </a:r>
          <a:r>
            <a:rPr lang="en-US" sz="1200" kern="1200" dirty="0" smtClean="0"/>
            <a:t> in </a:t>
          </a:r>
          <a:r>
            <a:rPr lang="en-US" sz="1200" kern="1200" dirty="0" err="1" smtClean="0"/>
            <a:t>satyagrah</a:t>
          </a:r>
          <a:r>
            <a:rPr lang="en-US" sz="1200" kern="1200" dirty="0" smtClean="0"/>
            <a:t> against the British, </a:t>
          </a:r>
          <a:r>
            <a:rPr lang="en-US" sz="1200" kern="1200" dirty="0" err="1" smtClean="0"/>
            <a:t>Leela</a:t>
          </a:r>
          <a:r>
            <a:rPr lang="en-US" sz="1200" kern="1200" dirty="0" smtClean="0"/>
            <a:t> comes to believe that she has the “right to wage </a:t>
          </a:r>
          <a:r>
            <a:rPr lang="en-US" sz="1200" kern="1200" dirty="0" err="1" smtClean="0"/>
            <a:t>satyagrah</a:t>
          </a:r>
          <a:r>
            <a:rPr lang="en-US" sz="1200" kern="1200" dirty="0" smtClean="0"/>
            <a:t>” against the unfairness of widowhood</a:t>
          </a:r>
          <a:r>
            <a:rPr lang="en-US" sz="1100" kern="1200" dirty="0" smtClean="0"/>
            <a:t>.</a:t>
          </a:r>
          <a:endParaRPr lang="en-US" sz="1100" kern="1200" dirty="0"/>
        </a:p>
      </dsp:txBody>
      <dsp:txXfrm rot="5400000">
        <a:off x="4273035" y="42213"/>
        <a:ext cx="547970" cy="791379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3899CB-0460-4675-BD6A-D34A71B5CE73}">
      <dsp:nvSpPr>
        <dsp:cNvPr id="0" name=""/>
        <dsp:cNvSpPr/>
      </dsp:nvSpPr>
      <dsp:spPr>
        <a:xfrm rot="16200000">
          <a:off x="1448" y="833"/>
          <a:ext cx="3122533" cy="3122533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Leela’s</a:t>
          </a:r>
          <a:r>
            <a:rPr lang="en-US" sz="1900" kern="1200" dirty="0" smtClean="0"/>
            <a:t> husband dies and society wants her to follow the path of a widow </a:t>
          </a:r>
          <a:endParaRPr lang="en-US" sz="1900" kern="1200" dirty="0"/>
        </a:p>
      </dsp:txBody>
      <dsp:txXfrm rot="16200000">
        <a:off x="1448" y="833"/>
        <a:ext cx="3122533" cy="3122533"/>
      </dsp:txXfrm>
    </dsp:sp>
    <dsp:sp modelId="{7ECF3501-B18B-46A2-8699-F8E4623271B3}">
      <dsp:nvSpPr>
        <dsp:cNvPr id="0" name=""/>
        <dsp:cNvSpPr/>
      </dsp:nvSpPr>
      <dsp:spPr>
        <a:xfrm rot="5400000">
          <a:off x="5379938" y="833"/>
          <a:ext cx="3122533" cy="3122533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She wants an education and a life beyond confinement and loss  </a:t>
          </a:r>
          <a:endParaRPr lang="en-US" sz="1900" kern="1200" dirty="0"/>
        </a:p>
      </dsp:txBody>
      <dsp:txXfrm rot="5400000">
        <a:off x="5379938" y="833"/>
        <a:ext cx="3122533" cy="312253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7B79F2-5DAD-4F5F-9EE3-3A7353378AAF}">
      <dsp:nvSpPr>
        <dsp:cNvPr id="0" name=""/>
        <dsp:cNvSpPr/>
      </dsp:nvSpPr>
      <dsp:spPr>
        <a:xfrm rot="16200000">
          <a:off x="803" y="1851"/>
          <a:ext cx="3504545" cy="350454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Britain is trying to hold onto its rule over India</a:t>
          </a:r>
          <a:endParaRPr lang="en-US" sz="2600" kern="1200" dirty="0"/>
        </a:p>
      </dsp:txBody>
      <dsp:txXfrm rot="16200000">
        <a:off x="803" y="1851"/>
        <a:ext cx="3504545" cy="3504545"/>
      </dsp:txXfrm>
    </dsp:sp>
    <dsp:sp modelId="{358F6629-21B4-4467-9CC6-ED4606A04FCE}">
      <dsp:nvSpPr>
        <dsp:cNvPr id="0" name=""/>
        <dsp:cNvSpPr/>
      </dsp:nvSpPr>
      <dsp:spPr>
        <a:xfrm rot="5400000">
          <a:off x="4998571" y="1851"/>
          <a:ext cx="3504545" cy="350454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Gandhi and his followers are fighting for freedom</a:t>
          </a:r>
          <a:endParaRPr lang="en-US" sz="2600" kern="1200" dirty="0"/>
        </a:p>
      </dsp:txBody>
      <dsp:txXfrm rot="5400000">
        <a:off x="4998571" y="1851"/>
        <a:ext cx="3504545" cy="3504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C68650D-D55C-4AAA-83E8-5EE7B90F76B9}" type="datetimeFigureOut">
              <a:rPr lang="en-US" smtClean="0"/>
              <a:pPr/>
              <a:t>11/17/2009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8C945B-EFEC-486F-B956-8ED65AA662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owof/" TargetMode="External"/><Relationship Id="rId2" Type="http://schemas.openxmlformats.org/officeDocument/2006/relationships/hyperlink" Target="http://www.camat.com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Thematic Book Report</a:t>
            </a:r>
          </a:p>
          <a:p>
            <a:r>
              <a:rPr lang="en-US" dirty="0" smtClean="0"/>
              <a:t>Emma Shapland</a:t>
            </a:r>
          </a:p>
          <a:p>
            <a:r>
              <a:rPr lang="en-US" dirty="0" smtClean="0"/>
              <a:t>CCS Class 6x</a:t>
            </a:r>
          </a:p>
          <a:p>
            <a:r>
              <a:rPr lang="en-US" dirty="0" smtClean="0"/>
              <a:t>11-18-2009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Keeping Corner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301752" y="2895600"/>
          <a:ext cx="850392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1600200"/>
            <a:ext cx="7924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One conflict is between </a:t>
            </a:r>
            <a:r>
              <a:rPr lang="en-US" sz="2800" dirty="0" err="1" smtClean="0"/>
              <a:t>Leela</a:t>
            </a:r>
            <a:r>
              <a:rPr lang="en-US" sz="2800" dirty="0" smtClean="0"/>
              <a:t> wants for herself and what society expects of her:  “A widow’s life is a living death.”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752" y="2590800"/>
          <a:ext cx="8503920" cy="3508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1600200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is also a conflict between India and Britain, which rules India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Freedom </a:t>
            </a:r>
            <a:r>
              <a:rPr lang="en-US" dirty="0"/>
              <a:t>can overcome oppression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You should be willing to find a new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Leela</a:t>
            </a:r>
            <a:r>
              <a:rPr lang="en-US" dirty="0" smtClean="0"/>
              <a:t> was oppressed by tradition and beliefs about widows</a:t>
            </a:r>
          </a:p>
          <a:p>
            <a:pPr lvl="1"/>
            <a:r>
              <a:rPr lang="en-US" dirty="0" smtClean="0"/>
              <a:t>“A widow’s arms are forever quiet.”</a:t>
            </a:r>
          </a:p>
          <a:p>
            <a:r>
              <a:rPr lang="en-US" dirty="0" smtClean="0"/>
              <a:t>The Indian people were oppressed by Britain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Both </a:t>
            </a:r>
            <a:r>
              <a:rPr lang="en-US" dirty="0" err="1" smtClean="0"/>
              <a:t>Leela</a:t>
            </a:r>
            <a:r>
              <a:rPr lang="en-US" dirty="0" smtClean="0"/>
              <a:t> and the Indian people had to decide which path to take: the old way or the new way</a:t>
            </a:r>
          </a:p>
          <a:p>
            <a:pPr lvl="1"/>
            <a:r>
              <a:rPr lang="en-US" dirty="0" smtClean="0"/>
              <a:t>Being a widow means keeping corner for the rest of your life.”</a:t>
            </a:r>
          </a:p>
          <a:p>
            <a:r>
              <a:rPr lang="en-US" dirty="0" smtClean="0"/>
              <a:t>When society paves the road, you do not have to follow it—Emma </a:t>
            </a:r>
            <a:r>
              <a:rPr lang="en-US" dirty="0" err="1" smtClean="0"/>
              <a:t>Shapland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Name: </a:t>
            </a:r>
            <a:r>
              <a:rPr lang="en-US" dirty="0" err="1" smtClean="0"/>
              <a:t>Kashmira</a:t>
            </a:r>
            <a:r>
              <a:rPr lang="en-US" dirty="0" smtClean="0"/>
              <a:t> </a:t>
            </a:r>
            <a:r>
              <a:rPr lang="en-US" dirty="0" err="1" smtClean="0"/>
              <a:t>Sheth</a:t>
            </a:r>
            <a:endParaRPr lang="en-US" dirty="0" smtClean="0"/>
          </a:p>
          <a:p>
            <a:r>
              <a:rPr lang="en-US" dirty="0" smtClean="0"/>
              <a:t>Biography:  </a:t>
            </a:r>
          </a:p>
          <a:p>
            <a:pPr lvl="2"/>
            <a:r>
              <a:rPr lang="en-US" dirty="0" smtClean="0"/>
              <a:t>Born in </a:t>
            </a:r>
            <a:r>
              <a:rPr lang="en-US" dirty="0" err="1" smtClean="0"/>
              <a:t>Bhavangar</a:t>
            </a:r>
            <a:r>
              <a:rPr lang="en-US" dirty="0" smtClean="0"/>
              <a:t>, India </a:t>
            </a:r>
          </a:p>
          <a:p>
            <a:pPr lvl="2"/>
            <a:r>
              <a:rPr lang="en-US" dirty="0" smtClean="0"/>
              <a:t>Moved to U.S. to attend Iowa State University at 17</a:t>
            </a:r>
          </a:p>
          <a:p>
            <a:pPr lvl="2"/>
            <a:r>
              <a:rPr lang="en-US" dirty="0" smtClean="0"/>
              <a:t>Earned microbiology degree</a:t>
            </a:r>
          </a:p>
          <a:p>
            <a:pPr lvl="2"/>
            <a:r>
              <a:rPr lang="en-US" dirty="0" smtClean="0"/>
              <a:t>Decided to become author after inspiring letter from uncle</a:t>
            </a:r>
          </a:p>
          <a:p>
            <a:pPr lvl="2"/>
            <a:r>
              <a:rPr lang="en-US" dirty="0" smtClean="0"/>
              <a:t>Currently lives in Madison, Wisconsin with her husband and two daughters</a:t>
            </a:r>
          </a:p>
          <a:p>
            <a:r>
              <a:rPr lang="en-US" dirty="0" smtClean="0"/>
              <a:t>Other Books: </a:t>
            </a:r>
            <a:r>
              <a:rPr lang="en-US" u="sng" dirty="0" smtClean="0"/>
              <a:t>Blue Jasmine</a:t>
            </a:r>
            <a:r>
              <a:rPr lang="en-US" dirty="0" smtClean="0"/>
              <a:t>, </a:t>
            </a:r>
            <a:r>
              <a:rPr lang="en-US" u="sng" dirty="0" err="1" smtClean="0"/>
              <a:t>Koyal</a:t>
            </a:r>
            <a:r>
              <a:rPr lang="en-US" u="sng" dirty="0" smtClean="0"/>
              <a:t> Dark</a:t>
            </a:r>
            <a:r>
              <a:rPr lang="en-US" dirty="0" smtClean="0"/>
              <a:t>, </a:t>
            </a:r>
            <a:r>
              <a:rPr lang="en-US" u="sng" dirty="0" smtClean="0"/>
              <a:t>Mango Sweet</a:t>
            </a:r>
            <a:endParaRPr lang="en-US" dirty="0" smtClean="0"/>
          </a:p>
          <a:p>
            <a:r>
              <a:rPr lang="en-US" dirty="0" smtClean="0"/>
              <a:t>Languages: Hindi, Gujarati, English and Sanskrit</a:t>
            </a:r>
          </a:p>
          <a:p>
            <a:r>
              <a:rPr lang="en-US" dirty="0" smtClean="0"/>
              <a:t>Favorite Genre: Historical fiction</a:t>
            </a:r>
          </a:p>
          <a:p>
            <a:r>
              <a:rPr lang="en-US" dirty="0" smtClean="0"/>
              <a:t>Awards: </a:t>
            </a:r>
          </a:p>
          <a:p>
            <a:pPr lvl="2"/>
            <a:r>
              <a:rPr lang="en-US" dirty="0" smtClean="0"/>
              <a:t>2006-07 Iowa Children’s Choice Award Nominee; Oklahoma’s 2007 Children’s Sequoyah Award </a:t>
            </a:r>
            <a:r>
              <a:rPr lang="en-US" dirty="0" err="1" smtClean="0"/>
              <a:t>Masterlist</a:t>
            </a:r>
            <a:r>
              <a:rPr lang="en-US" dirty="0" smtClean="0"/>
              <a:t>; Paul </a:t>
            </a:r>
            <a:r>
              <a:rPr lang="en-US" dirty="0" err="1" smtClean="0"/>
              <a:t>Zoindel</a:t>
            </a:r>
            <a:r>
              <a:rPr lang="en-US" dirty="0" smtClean="0"/>
              <a:t> First Novel Award; 2005 Oppenheim Toy Portfolio Platinum Award; ALA Great Middle School Reads; </a:t>
            </a:r>
            <a:r>
              <a:rPr lang="en-US" dirty="0" err="1" smtClean="0"/>
              <a:t>CCBC</a:t>
            </a:r>
            <a:r>
              <a:rPr lang="en-US" dirty="0" smtClean="0"/>
              <a:t> Choice 2005 (source www.community.livejounal.com)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Corner’s: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</a:p>
          <a:p>
            <a:r>
              <a:rPr lang="en-US" dirty="0" smtClean="0"/>
              <a:t>Religious and Other Beliefs</a:t>
            </a:r>
          </a:p>
          <a:p>
            <a:r>
              <a:rPr lang="en-US" dirty="0" smtClean="0"/>
              <a:t>Historical Events and Figures</a:t>
            </a:r>
          </a:p>
          <a:p>
            <a:r>
              <a:rPr lang="en-US" dirty="0" smtClean="0"/>
              <a:t>Main Characters</a:t>
            </a:r>
          </a:p>
          <a:p>
            <a:r>
              <a:rPr lang="en-US" dirty="0" smtClean="0"/>
              <a:t>Plot</a:t>
            </a:r>
          </a:p>
          <a:p>
            <a:r>
              <a:rPr lang="en-US" dirty="0" smtClean="0"/>
              <a:t>Conflicts</a:t>
            </a:r>
          </a:p>
          <a:p>
            <a:r>
              <a:rPr lang="en-US" dirty="0" smtClean="0"/>
              <a:t>Themes </a:t>
            </a:r>
          </a:p>
          <a:p>
            <a:r>
              <a:rPr lang="en-US" dirty="0" smtClean="0"/>
              <a:t>Author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year is 1918, nearly 100 before 2009</a:t>
            </a:r>
          </a:p>
          <a:p>
            <a:r>
              <a:rPr lang="en-US" dirty="0" smtClean="0"/>
              <a:t>We are in India</a:t>
            </a:r>
          </a:p>
          <a:p>
            <a:pPr lvl="2"/>
            <a:r>
              <a:rPr lang="en-US" dirty="0" smtClean="0"/>
              <a:t>British rule over India as a colony</a:t>
            </a:r>
          </a:p>
          <a:p>
            <a:pPr lvl="2"/>
            <a:r>
              <a:rPr lang="en-US" dirty="0" smtClean="0"/>
              <a:t>Hindu religion</a:t>
            </a:r>
          </a:p>
          <a:p>
            <a:pPr lvl="2"/>
            <a:r>
              <a:rPr lang="en-US" dirty="0" smtClean="0"/>
              <a:t>Caste system </a:t>
            </a:r>
          </a:p>
          <a:p>
            <a:r>
              <a:rPr lang="en-US" dirty="0" smtClean="0"/>
              <a:t>In a small village called Jamlee</a:t>
            </a:r>
          </a:p>
          <a:p>
            <a:pPr lvl="2"/>
            <a:r>
              <a:rPr lang="en-US" dirty="0" smtClean="0"/>
              <a:t>No cars or pavement, but carriages driven by livestock on dirt roads</a:t>
            </a:r>
          </a:p>
          <a:p>
            <a:pPr lvl="2"/>
            <a:r>
              <a:rPr lang="en-US" dirty="0" smtClean="0"/>
              <a:t>Many fairs, events and dinners</a:t>
            </a:r>
          </a:p>
          <a:p>
            <a:r>
              <a:rPr lang="en-US" dirty="0" smtClean="0"/>
              <a:t>In a Brahman Household </a:t>
            </a:r>
          </a:p>
          <a:p>
            <a:pPr lvl="2"/>
            <a:r>
              <a:rPr lang="en-US" dirty="0" smtClean="0"/>
              <a:t>Dirt floors</a:t>
            </a:r>
          </a:p>
          <a:p>
            <a:pPr lvl="2"/>
            <a:r>
              <a:rPr lang="en-US" dirty="0" smtClean="0"/>
              <a:t>Shed with a Bullock</a:t>
            </a:r>
          </a:p>
          <a:p>
            <a:pPr lvl="2"/>
            <a:r>
              <a:rPr lang="en-US" dirty="0" smtClean="0"/>
              <a:t>Courtyard</a:t>
            </a:r>
          </a:p>
          <a:p>
            <a:pPr lvl="2"/>
            <a:r>
              <a:rPr lang="en-US" dirty="0" smtClean="0"/>
              <a:t>Extended family living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5" name="Content Placeholder 4" descr="3009275110_b48a82de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76400"/>
            <a:ext cx="4416776" cy="2133600"/>
          </a:xfrm>
        </p:spPr>
      </p:pic>
      <p:pic>
        <p:nvPicPr>
          <p:cNvPr id="8" name="Picture 7" descr="ho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886200"/>
            <a:ext cx="4343400" cy="238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and Other Beliefs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392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Hinduism: polytheism, Rama is key god</a:t>
            </a:r>
          </a:p>
          <a:p>
            <a:r>
              <a:rPr lang="en-US" dirty="0" smtClean="0"/>
              <a:t>Caste System: several social classes of traditional Hindu society</a:t>
            </a:r>
          </a:p>
          <a:p>
            <a:r>
              <a:rPr lang="en-US" dirty="0" smtClean="0"/>
              <a:t>Brahman </a:t>
            </a:r>
          </a:p>
          <a:p>
            <a:pPr lvl="2"/>
            <a:r>
              <a:rPr lang="en-US" dirty="0" smtClean="0"/>
              <a:t>Hindu belonging to the highest caste</a:t>
            </a:r>
          </a:p>
          <a:p>
            <a:pPr lvl="2"/>
            <a:r>
              <a:rPr lang="en-US" dirty="0" smtClean="0"/>
              <a:t>Subject to strict rules</a:t>
            </a:r>
          </a:p>
          <a:p>
            <a:pPr lvl="2"/>
            <a:r>
              <a:rPr lang="en-US" dirty="0" smtClean="0"/>
              <a:t>Example:  Widows must “keep corner” </a:t>
            </a:r>
            <a:br>
              <a:rPr lang="en-US" dirty="0" smtClean="0"/>
            </a:br>
            <a:r>
              <a:rPr lang="en-US" dirty="0" smtClean="0"/>
              <a:t>– stay confined to your house for a year</a:t>
            </a:r>
          </a:p>
          <a:p>
            <a:r>
              <a:rPr lang="en-US" dirty="0" smtClean="0"/>
              <a:t> Widowhood</a:t>
            </a:r>
          </a:p>
          <a:p>
            <a:pPr lvl="2"/>
            <a:r>
              <a:rPr lang="en-US" dirty="0" smtClean="0"/>
              <a:t>Keep Corner</a:t>
            </a:r>
          </a:p>
          <a:p>
            <a:pPr lvl="2"/>
            <a:r>
              <a:rPr lang="en-US" dirty="0" smtClean="0"/>
              <a:t>Mourn the loss of your husband</a:t>
            </a:r>
          </a:p>
          <a:p>
            <a:pPr lvl="2"/>
            <a:r>
              <a:rPr lang="en-US" dirty="0" smtClean="0"/>
              <a:t>Shave head</a:t>
            </a:r>
          </a:p>
          <a:p>
            <a:pPr lvl="2"/>
            <a:r>
              <a:rPr lang="en-US" dirty="0" smtClean="0"/>
              <a:t>Shunned by all  </a:t>
            </a:r>
          </a:p>
          <a:p>
            <a:pPr lvl="2"/>
            <a:endParaRPr lang="en-US" dirty="0"/>
          </a:p>
        </p:txBody>
      </p:sp>
      <p:pic>
        <p:nvPicPr>
          <p:cNvPr id="5" name="Picture 4" descr="Caste%20System%20Diagram%2006_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2590800"/>
            <a:ext cx="31242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68426" y="3200400"/>
            <a:ext cx="6480174" cy="1600200"/>
          </a:xfrm>
        </p:spPr>
        <p:txBody>
          <a:bodyPr/>
          <a:lstStyle/>
          <a:p>
            <a:r>
              <a:rPr lang="en-US" dirty="0" smtClean="0"/>
              <a:t>British Rule</a:t>
            </a:r>
          </a:p>
          <a:p>
            <a:r>
              <a:rPr lang="en-US" dirty="0" smtClean="0"/>
              <a:t>- And -</a:t>
            </a:r>
          </a:p>
          <a:p>
            <a:r>
              <a:rPr lang="en-US" dirty="0" smtClean="0"/>
              <a:t>Gandhi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Events and Figures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Rule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000" dirty="0" smtClean="0"/>
              <a:t>www.flowofhistory.com</a:t>
            </a:r>
            <a:endParaRPr lang="en-US" sz="1000" dirty="0"/>
          </a:p>
        </p:txBody>
      </p:sp>
      <p:graphicFrame>
        <p:nvGraphicFramePr>
          <p:cNvPr id="17" name="Diagram 16"/>
          <p:cNvGraphicFramePr/>
          <p:nvPr/>
        </p:nvGraphicFramePr>
        <p:xfrm>
          <a:off x="3048000" y="533400"/>
          <a:ext cx="5867400" cy="3733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Placeholder 7" descr="british rule.jpg"/>
          <p:cNvPicPr>
            <a:picLocks noGrp="1" noChangeAspect="1"/>
          </p:cNvPicPr>
          <p:nvPr>
            <p:ph sz="quarter" idx="1"/>
          </p:nvPr>
        </p:nvPicPr>
        <p:blipFill>
          <a:blip r:embed="rId7" cstate="print"/>
          <a:stretch>
            <a:fillRect/>
          </a:stretch>
        </p:blipFill>
        <p:spPr>
          <a:xfrm>
            <a:off x="3048000" y="4419600"/>
            <a:ext cx="5867400" cy="1905000"/>
          </a:xfrm>
        </p:spPr>
      </p:pic>
      <p:pic>
        <p:nvPicPr>
          <p:cNvPr id="18" name="Picture 17" descr="IWM_IndianLancerHaifa191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600" y="2590800"/>
            <a:ext cx="2590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23622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Gandhi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200" dirty="0" smtClean="0">
                <a:hlinkClick r:id="rId2"/>
              </a:rPr>
              <a:t>www.camat.com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>
                <a:hlinkClick r:id="rId3"/>
              </a:rPr>
              <a:t>www.flowof</a:t>
            </a:r>
            <a:r>
              <a:rPr lang="en-US" sz="1200" dirty="0" smtClean="0"/>
              <a:t> history.com</a:t>
            </a:r>
            <a:br>
              <a:rPr lang="en-US" sz="1200" dirty="0" smtClean="0"/>
            </a:br>
            <a:r>
              <a:rPr lang="en-US" sz="1200" dirty="0" smtClean="0"/>
              <a:t>www.indianchild.com</a:t>
            </a:r>
            <a:endParaRPr lang="en-US" sz="120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2"/>
          </p:nvPr>
        </p:nvSpPr>
        <p:spPr>
          <a:xfrm>
            <a:off x="3124200" y="685800"/>
            <a:ext cx="5638800" cy="5516563"/>
          </a:xfrm>
        </p:spPr>
        <p:txBody>
          <a:bodyPr>
            <a:normAutofit fontScale="92500" lnSpcReduction="10000"/>
          </a:bodyPr>
          <a:lstStyle/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How you act is more important than what you achieve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Let </a:t>
            </a:r>
            <a:r>
              <a:rPr lang="en-US" sz="2400" dirty="0" err="1" smtClean="0">
                <a:solidFill>
                  <a:schemeClr val="tx1"/>
                </a:solidFill>
              </a:rPr>
              <a:t>Satygarah</a:t>
            </a:r>
            <a:r>
              <a:rPr lang="en-US" sz="2400" dirty="0" smtClean="0">
                <a:solidFill>
                  <a:schemeClr val="tx1"/>
                </a:solidFill>
              </a:rPr>
              <a:t> against British rule</a:t>
            </a:r>
          </a:p>
          <a:p>
            <a:pPr marL="677863" lvl="1" indent="-231775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Satygarah</a:t>
            </a:r>
            <a:r>
              <a:rPr lang="en-US" sz="2000" dirty="0" smtClean="0">
                <a:solidFill>
                  <a:schemeClr val="tx1"/>
                </a:solidFill>
              </a:rPr>
              <a:t>  = peaceful resistance</a:t>
            </a:r>
          </a:p>
          <a:p>
            <a:pPr marL="1203325" lvl="3" indent="-231775">
              <a:buFont typeface="Arial" pitchFamily="34" charset="0"/>
              <a:buChar char="•"/>
            </a:pPr>
            <a:r>
              <a:rPr lang="en-US" sz="2300" dirty="0" err="1" smtClean="0"/>
              <a:t>Saty</a:t>
            </a:r>
            <a:r>
              <a:rPr lang="en-US" sz="2300" dirty="0" smtClean="0"/>
              <a:t> = truth</a:t>
            </a:r>
          </a:p>
          <a:p>
            <a:pPr marL="1203325" lvl="3" indent="-231775">
              <a:buFont typeface="Arial" pitchFamily="34" charset="0"/>
              <a:buChar char="•"/>
            </a:pPr>
            <a:r>
              <a:rPr lang="en-US" sz="2300" dirty="0" err="1" smtClean="0"/>
              <a:t>agrah</a:t>
            </a:r>
            <a:r>
              <a:rPr lang="en-US" sz="2300" dirty="0" smtClean="0"/>
              <a:t> = insistence</a:t>
            </a:r>
          </a:p>
          <a:p>
            <a:pPr marL="68262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Willing to go to jail for </a:t>
            </a:r>
            <a:r>
              <a:rPr lang="en-US" sz="2400" dirty="0" err="1" smtClean="0">
                <a:solidFill>
                  <a:schemeClr val="tx1"/>
                </a:solidFill>
              </a:rPr>
              <a:t>Satygarah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1231265" lvl="1" indent="-23177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Went to jail many times </a:t>
            </a:r>
          </a:p>
          <a:p>
            <a:pPr marL="1231265" lvl="1" indent="-231775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Spent 7 years in jail</a:t>
            </a:r>
          </a:p>
          <a:p>
            <a:pPr marL="68262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Gandhi became voice of Indian National Congress in 1920</a:t>
            </a:r>
          </a:p>
          <a:p>
            <a:pPr marL="68262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Forced Britain to give India independence in 1947 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Killed in 1947 by one of his followers </a:t>
            </a:r>
          </a:p>
        </p:txBody>
      </p:sp>
      <p:pic>
        <p:nvPicPr>
          <p:cNvPr id="16" name="Content Placeholder 15" descr="gandhi02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304800" y="2209800"/>
            <a:ext cx="24384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Character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Leela</a:t>
            </a:r>
            <a:r>
              <a:rPr lang="en-US" dirty="0" smtClean="0"/>
              <a:t> is a</a:t>
            </a:r>
          </a:p>
          <a:p>
            <a:pPr lvl="2"/>
            <a:r>
              <a:rPr lang="en-US" dirty="0" smtClean="0"/>
              <a:t>13-year-old Indian girl </a:t>
            </a:r>
          </a:p>
          <a:p>
            <a:pPr lvl="2"/>
            <a:r>
              <a:rPr lang="en-US" dirty="0" smtClean="0"/>
              <a:t>of the Brahman caste  </a:t>
            </a:r>
          </a:p>
          <a:p>
            <a:r>
              <a:rPr lang="en-US" dirty="0" smtClean="0"/>
              <a:t>She lives with her</a:t>
            </a:r>
          </a:p>
          <a:p>
            <a:pPr lvl="2"/>
            <a:r>
              <a:rPr lang="en-US" dirty="0" err="1" smtClean="0"/>
              <a:t>Ba</a:t>
            </a:r>
            <a:r>
              <a:rPr lang="en-US" dirty="0" smtClean="0"/>
              <a:t> (mother)</a:t>
            </a:r>
          </a:p>
          <a:p>
            <a:pPr lvl="2"/>
            <a:r>
              <a:rPr lang="en-US" dirty="0" err="1" smtClean="0"/>
              <a:t>Bapuji</a:t>
            </a:r>
            <a:r>
              <a:rPr lang="en-US" dirty="0" smtClean="0"/>
              <a:t> (father) </a:t>
            </a:r>
          </a:p>
          <a:p>
            <a:pPr lvl="2"/>
            <a:r>
              <a:rPr lang="en-US" dirty="0" smtClean="0"/>
              <a:t>Kaka (paternal uncle) </a:t>
            </a:r>
          </a:p>
          <a:p>
            <a:pPr lvl="2"/>
            <a:r>
              <a:rPr lang="en-US" dirty="0" smtClean="0"/>
              <a:t>Kaki (uncle’s wife)</a:t>
            </a:r>
          </a:p>
          <a:p>
            <a:r>
              <a:rPr lang="en-US" dirty="0" smtClean="0"/>
              <a:t>She was </a:t>
            </a:r>
          </a:p>
          <a:p>
            <a:pPr lvl="2"/>
            <a:r>
              <a:rPr lang="en-US" dirty="0" smtClean="0"/>
              <a:t>engaged at two, </a:t>
            </a:r>
          </a:p>
          <a:p>
            <a:pPr lvl="2"/>
            <a:r>
              <a:rPr lang="en-US" dirty="0" smtClean="0"/>
              <a:t>married at nine </a:t>
            </a:r>
          </a:p>
          <a:p>
            <a:pPr lvl="2"/>
            <a:r>
              <a:rPr lang="en-US" dirty="0" smtClean="0"/>
              <a:t>planning at 13 to move into the home of her husband</a:t>
            </a:r>
          </a:p>
        </p:txBody>
      </p:sp>
      <p:pic>
        <p:nvPicPr>
          <p:cNvPr id="7" name="Content Placeholder 6" descr="sheth_keep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14005" y="1752600"/>
            <a:ext cx="3011789" cy="430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1329</TotalTime>
  <Words>816</Words>
  <Application>Microsoft Office PowerPoint</Application>
  <PresentationFormat>On-screen Show (4:3)</PresentationFormat>
  <Paragraphs>126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Keeping Corner</vt:lpstr>
      <vt:lpstr>Keeping Corner’s:</vt:lpstr>
      <vt:lpstr>Setting:</vt:lpstr>
      <vt:lpstr>Religious and Other Beliefs</vt:lpstr>
      <vt:lpstr>Historical Events and Figures</vt:lpstr>
      <vt:lpstr>British Rule  www.flowofhistory.com</vt:lpstr>
      <vt:lpstr>Gandhi www.camat.com www.flowof history.com www.indianchild.com</vt:lpstr>
      <vt:lpstr>Main Character</vt:lpstr>
      <vt:lpstr>Plot</vt:lpstr>
      <vt:lpstr>Conflict</vt:lpstr>
      <vt:lpstr>Conflict</vt:lpstr>
      <vt:lpstr>Themes</vt:lpstr>
      <vt:lpstr>Author</vt:lpstr>
    </vt:vector>
  </TitlesOfParts>
  <Company>A&amp;P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Keeping Corner</dc:title>
  <dc:creator>AP</dc:creator>
  <cp:lastModifiedBy>AP</cp:lastModifiedBy>
  <cp:revision>50</cp:revision>
  <dcterms:created xsi:type="dcterms:W3CDTF">2009-11-15T18:55:36Z</dcterms:created>
  <dcterms:modified xsi:type="dcterms:W3CDTF">2009-11-18T01:57:37Z</dcterms:modified>
</cp:coreProperties>
</file>